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3138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ABCF6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D55B8C8-EFCA-0A66-1DAA-8E02EA736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3BF397A-2FB1-43E9-115E-8C43FBCFA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29F89CB-857C-C0FF-46F2-0B4FF763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70A5602-D04D-CAF5-1E5B-A01E47EF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1D399CD-E35C-0E78-106B-721ED71D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2467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48B274D-30DD-2B40-FFA3-C06F1C4BF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CD307E9-88B8-3799-303A-2D313E588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AD290BA-DE80-2506-E2B6-42D3E48FA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766E2F8-1EE8-528C-1AEA-23B33EFD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CB73BC5-B367-9D0B-18D6-122DEF67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539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4BC9EBE-AC7C-9C10-6B4C-C8BAB59F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C28607-AFC7-0025-386C-19A8B665F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4941750-5FB0-C4D3-336F-36B2EB96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C85F2B1-A7F9-19B1-C101-B0806520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2091ABB-E586-03FF-359D-FB89A1DC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950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C3FCF73-91CB-72F1-3C86-1FA0CECE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1A6D9B6-87DB-63AE-239E-182064441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7B2E13B-8428-19C7-A868-C2902537D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722614E-2FD1-98D9-7B90-B47FF16F3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CDA7124-04EC-9F80-FD72-E3519B1EC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85711D1-5DA2-42DC-02F6-500E77D4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923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EB011FE-004A-8719-1D8F-9E64C0B9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10972F8-32DE-80B8-5D53-AAE607351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CCE118E-213F-BB80-AE97-8CE5CA1F8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EA29156B-E5C7-4710-987C-0FB70EAA2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6C6CEE5-6498-8950-1031-1EC2BCDD9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8332F21-4E0D-C49F-AEC7-5A6896D1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981DB185-8B1B-02E4-8927-0798D38C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BD788120-91E8-F025-F9AB-CF7A7708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109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0F08EC4-FDEA-56DF-EBE8-37BE6402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720A185-DD3A-AEDC-66FC-0D663F48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A2F0F864-7D18-2AF7-6191-ADC29CC4B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375E440-4D58-C5FD-E3EF-24845219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764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EF4CC9C5-2809-298E-637B-4E49C7DF6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9CF7A16-6496-BF18-05D5-E4C2BDAC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0FEB78F-CABA-574B-8E91-1D61B6E1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332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FA8B3C1-2E05-42A5-D140-62B2619E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6BDAE0E-D1EB-35E5-55C6-5255C08EC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D894EE0-F742-5F97-15F9-38B5C2A8B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EC7DF84F-07BC-8FEB-2478-3C64C23CC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8E80288-0D80-4143-77F1-51D5D567C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1B1C6C4-306A-0F33-25ED-AD321E65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89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0FB174B-4CEA-6BAF-3801-6BF3CDB47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16FF5633-338E-AE0C-FE2A-70BFC810B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0B17E90F-C78E-1BA1-2754-C45D79CD4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F7452DE-0F88-0E0A-A01B-AE01A64BF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371D867-8A05-7C0E-478A-CDEF12F35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9B093FB-A38C-ACAC-2030-510C6E2B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498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24F447D-EAD0-8CEA-40D3-445BD3AD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8226EC4-9601-2023-7BBA-5B2881331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3CFFAA9-7793-3B3B-6C78-BF7925F1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9D32128-078E-8D34-7CFA-96BFD2B3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D1FB5A7-192B-16B6-B02A-D36BE03C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13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ABEB79F-08C0-9E70-2190-C2966FDE8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B7EB4362-205B-7624-CB80-F2B2F1E08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08694B4-FD0E-0BE2-2D00-61C9241B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E21D720-E50D-6A6E-479A-6445A427E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71B9116-79C7-1193-3392-AC90A9BC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735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17D469FF-C369-5702-7570-EE00D343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BD8A45D-3F05-E70E-BA67-521C6075C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9268079-9D5C-397A-8E64-D262CDCB43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D820C-65CF-42B7-87E6-BA6F7A06F0F8}" type="datetimeFigureOut">
              <a:rPr lang="th-TH" smtClean="0"/>
              <a:t>24/12/66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F1E8A2A-1E65-B988-F99D-7EF880E2C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042F514-D569-6F63-8A36-0CFB3FB90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740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900550" y="3226453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ตัวอักขระ</a:t>
            </a:r>
          </a:p>
        </p:txBody>
      </p:sp>
    </p:spTree>
    <p:extLst>
      <p:ext uri="{BB962C8B-B14F-4D97-AF65-F5344CB8AC3E}">
        <p14:creationId xmlns:p14="http://schemas.microsoft.com/office/powerpoint/2010/main" val="27117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</a:t>
            </a:r>
          </a:p>
        </p:txBody>
      </p:sp>
    </p:spTree>
    <p:extLst>
      <p:ext uri="{BB962C8B-B14F-4D97-AF65-F5344CB8AC3E}">
        <p14:creationId xmlns:p14="http://schemas.microsoft.com/office/powerpoint/2010/main" val="3294317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เสียง</a:t>
            </a:r>
          </a:p>
        </p:txBody>
      </p:sp>
    </p:spTree>
    <p:extLst>
      <p:ext uri="{BB962C8B-B14F-4D97-AF65-F5344CB8AC3E}">
        <p14:creationId xmlns:p14="http://schemas.microsoft.com/office/powerpoint/2010/main" val="3928211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ตัวเลข</a:t>
            </a:r>
          </a:p>
        </p:txBody>
      </p:sp>
    </p:spTree>
    <p:extLst>
      <p:ext uri="{BB962C8B-B14F-4D97-AF65-F5344CB8AC3E}">
        <p14:creationId xmlns:p14="http://schemas.microsoft.com/office/powerpoint/2010/main" val="340043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อื่นๆ</a:t>
            </a:r>
          </a:p>
        </p:txBody>
      </p:sp>
    </p:spTree>
    <p:extLst>
      <p:ext uri="{BB962C8B-B14F-4D97-AF65-F5344CB8AC3E}">
        <p14:creationId xmlns:p14="http://schemas.microsoft.com/office/powerpoint/2010/main" val="383378804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16</Words>
  <Application>Microsoft Office PowerPoint</Application>
  <PresentationFormat>แบบจอกว้าง</PresentationFormat>
  <Paragraphs>5</Paragraphs>
  <Slides>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gunyalak khamma</dc:creator>
  <cp:lastModifiedBy>กฤษฎา คำมา</cp:lastModifiedBy>
  <cp:revision>12</cp:revision>
  <cp:lastPrinted>2023-12-12T17:27:37Z</cp:lastPrinted>
  <dcterms:created xsi:type="dcterms:W3CDTF">2023-12-06T12:37:01Z</dcterms:created>
  <dcterms:modified xsi:type="dcterms:W3CDTF">2023-12-24T15:47:26Z</dcterms:modified>
</cp:coreProperties>
</file>