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192000" cy="6858000"/>
  <p:notesSz cx="6858000" cy="9313863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ABCF6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53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5D55B8C8-EFCA-0A66-1DAA-8E02EA7364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ชื่อเรื่องรอง 2">
            <a:extLst>
              <a:ext uri="{FF2B5EF4-FFF2-40B4-BE49-F238E27FC236}">
                <a16:creationId xmlns:a16="http://schemas.microsoft.com/office/drawing/2014/main" id="{C3BF397A-2FB1-43E9-115E-8C43FBCFAF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F29F89CB-857C-C0FF-46F2-0B4FF763B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C70A5602-D04D-CAF5-1E5B-A01E47EF8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31D399CD-E35C-0E78-106B-721ED71D48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42467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348B274D-30DD-2B40-FFA3-C06F1C4BF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3CD307E9-88B8-3799-303A-2D313E588D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7AD290BA-DE80-2506-E2B6-42D3E48FA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766E2F8-1EE8-528C-1AEA-23B33EFD9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ACB73BC5-B367-9D0B-18D6-122DEF67F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5353941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74BC9EBE-AC7C-9C10-6B4C-C8BAB59F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0BC28607-AFC7-0025-386C-19A8B665F7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04941750-5FB0-C4D3-336F-36B2EB96DA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C85F2B1-A7F9-19B1-C101-B08065206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12091ABB-E586-03FF-359D-FB89A1DCD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49507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FC3FCF73-91CB-72F1-3C86-1FA0CECED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81A6D9B6-87DB-63AE-239E-1820644414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17B2E13B-8428-19C7-A868-C2902537DF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0722614E-2FD1-98D9-7B90-B47FF16F36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CDA7124-04EC-9F80-FD72-E3519B1EC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685711D1-5DA2-42DC-02F6-500E77D41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69233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EB011FE-004A-8719-1D8F-9E64C0B9A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710972F8-32DE-80B8-5D53-AAE6073514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ตัวแทนเนื้อหา 3">
            <a:extLst>
              <a:ext uri="{FF2B5EF4-FFF2-40B4-BE49-F238E27FC236}">
                <a16:creationId xmlns:a16="http://schemas.microsoft.com/office/drawing/2014/main" id="{3CCE118E-213F-BB80-AE97-8CE5CA1F8B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>
            <a:extLst>
              <a:ext uri="{FF2B5EF4-FFF2-40B4-BE49-F238E27FC236}">
                <a16:creationId xmlns:a16="http://schemas.microsoft.com/office/drawing/2014/main" id="{EA29156B-E5C7-4710-987C-0FB70EAA23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ตัวแทนเนื้อหา 5">
            <a:extLst>
              <a:ext uri="{FF2B5EF4-FFF2-40B4-BE49-F238E27FC236}">
                <a16:creationId xmlns:a16="http://schemas.microsoft.com/office/drawing/2014/main" id="{56C6CEE5-6498-8950-1031-1EC2BCDD97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>
            <a:extLst>
              <a:ext uri="{FF2B5EF4-FFF2-40B4-BE49-F238E27FC236}">
                <a16:creationId xmlns:a16="http://schemas.microsoft.com/office/drawing/2014/main" id="{38332F21-4E0D-C49F-AEC7-5A6896D14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8" name="ตัวแทนท้ายกระดาษ 7">
            <a:extLst>
              <a:ext uri="{FF2B5EF4-FFF2-40B4-BE49-F238E27FC236}">
                <a16:creationId xmlns:a16="http://schemas.microsoft.com/office/drawing/2014/main" id="{981DB185-8B1B-02E4-8927-0798D38C8F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สไลด์ 8">
            <a:extLst>
              <a:ext uri="{FF2B5EF4-FFF2-40B4-BE49-F238E27FC236}">
                <a16:creationId xmlns:a16="http://schemas.microsoft.com/office/drawing/2014/main" id="{BD788120-91E8-F025-F9AB-CF7A7708F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01098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C0F08EC4-FDEA-56DF-EBE8-37BE6402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วันที่ 2">
            <a:extLst>
              <a:ext uri="{FF2B5EF4-FFF2-40B4-BE49-F238E27FC236}">
                <a16:creationId xmlns:a16="http://schemas.microsoft.com/office/drawing/2014/main" id="{5720A185-DD3A-AEDC-66FC-0D663F489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4" name="ตัวแทนท้ายกระดาษ 3">
            <a:extLst>
              <a:ext uri="{FF2B5EF4-FFF2-40B4-BE49-F238E27FC236}">
                <a16:creationId xmlns:a16="http://schemas.microsoft.com/office/drawing/2014/main" id="{A2F0F864-7D18-2AF7-6191-ADC29CC4B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สไลด์ 4">
            <a:extLst>
              <a:ext uri="{FF2B5EF4-FFF2-40B4-BE49-F238E27FC236}">
                <a16:creationId xmlns:a16="http://schemas.microsoft.com/office/drawing/2014/main" id="{E375E440-4D58-C5FD-E3EF-248452194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27641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>
            <a:extLst>
              <a:ext uri="{FF2B5EF4-FFF2-40B4-BE49-F238E27FC236}">
                <a16:creationId xmlns:a16="http://schemas.microsoft.com/office/drawing/2014/main" id="{EF4CC9C5-2809-298E-637B-4E49C7DF63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3" name="ตัวแทนท้ายกระดาษ 2">
            <a:extLst>
              <a:ext uri="{FF2B5EF4-FFF2-40B4-BE49-F238E27FC236}">
                <a16:creationId xmlns:a16="http://schemas.microsoft.com/office/drawing/2014/main" id="{C9CF7A16-6496-BF18-05D5-E4C2BDAC3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>
            <a:extLst>
              <a:ext uri="{FF2B5EF4-FFF2-40B4-BE49-F238E27FC236}">
                <a16:creationId xmlns:a16="http://schemas.microsoft.com/office/drawing/2014/main" id="{30FEB78F-CABA-574B-8E91-1D61B6E1B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233296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EFA8B3C1-2E05-42A5-D140-62B2619EF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เนื้อหา 2">
            <a:extLst>
              <a:ext uri="{FF2B5EF4-FFF2-40B4-BE49-F238E27FC236}">
                <a16:creationId xmlns:a16="http://schemas.microsoft.com/office/drawing/2014/main" id="{D6BDAE0E-D1EB-35E5-55C6-5255C08ECC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4D894EE0-F742-5F97-15F9-38B5C2A8BD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EC7DF84F-07BC-8FEB-2478-3C64C23CC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08E80288-0D80-4143-77F1-51D5D567C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B1B1C6C4-306A-0F33-25ED-AD321E65C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5528980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20FB174B-4CEA-6BAF-3801-6BF3CDB47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รูปภาพ 2">
            <a:extLst>
              <a:ext uri="{FF2B5EF4-FFF2-40B4-BE49-F238E27FC236}">
                <a16:creationId xmlns:a16="http://schemas.microsoft.com/office/drawing/2014/main" id="{16FF5633-338E-AE0C-FE2A-70BFC810B9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แทนข้อความ 3">
            <a:extLst>
              <a:ext uri="{FF2B5EF4-FFF2-40B4-BE49-F238E27FC236}">
                <a16:creationId xmlns:a16="http://schemas.microsoft.com/office/drawing/2014/main" id="{0B17E90F-C78E-1BA1-2754-C45D79CD4E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ตัวแทนวันที่ 4">
            <a:extLst>
              <a:ext uri="{FF2B5EF4-FFF2-40B4-BE49-F238E27FC236}">
                <a16:creationId xmlns:a16="http://schemas.microsoft.com/office/drawing/2014/main" id="{9F7452DE-0F88-0E0A-A01B-AE01A64BFD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6" name="ตัวแทนท้ายกระดาษ 5">
            <a:extLst>
              <a:ext uri="{FF2B5EF4-FFF2-40B4-BE49-F238E27FC236}">
                <a16:creationId xmlns:a16="http://schemas.microsoft.com/office/drawing/2014/main" id="{1371D867-8A05-7C0E-478A-CDEF12F35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สไลด์ 6">
            <a:extLst>
              <a:ext uri="{FF2B5EF4-FFF2-40B4-BE49-F238E27FC236}">
                <a16:creationId xmlns:a16="http://schemas.microsoft.com/office/drawing/2014/main" id="{29B093FB-A38C-ACAC-2030-510C6E2B3A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44981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924F447D-EAD0-8CEA-40D3-445BD3ADB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F8226EC4-9601-2023-7BBA-5B28813311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3CFFAA9-7793-3B3B-6C78-BF7925F1FB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19D32128-078E-8D34-7CFA-96BFD2B360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5D1FB5A7-192B-16B6-B02A-D36BE03C4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113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>
            <a:extLst>
              <a:ext uri="{FF2B5EF4-FFF2-40B4-BE49-F238E27FC236}">
                <a16:creationId xmlns:a16="http://schemas.microsoft.com/office/drawing/2014/main" id="{7ABEB79F-08C0-9E70-2190-C2966FDE8E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แนวตั้ง 2">
            <a:extLst>
              <a:ext uri="{FF2B5EF4-FFF2-40B4-BE49-F238E27FC236}">
                <a16:creationId xmlns:a16="http://schemas.microsoft.com/office/drawing/2014/main" id="{B7EB4362-205B-7624-CB80-F2B2F1E08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E08694B4-FD0E-0BE2-2D00-61C9241B0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0E21D720-E50D-6A6E-479A-6445A427E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71B9116-79C7-1193-3392-AC90A9BCF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897351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>
            <a:extLst>
              <a:ext uri="{FF2B5EF4-FFF2-40B4-BE49-F238E27FC236}">
                <a16:creationId xmlns:a16="http://schemas.microsoft.com/office/drawing/2014/main" id="{17D469FF-C369-5702-7570-EE00D3438D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</a:p>
        </p:txBody>
      </p:sp>
      <p:sp>
        <p:nvSpPr>
          <p:cNvPr id="3" name="ตัวแทนข้อความ 2">
            <a:extLst>
              <a:ext uri="{FF2B5EF4-FFF2-40B4-BE49-F238E27FC236}">
                <a16:creationId xmlns:a16="http://schemas.microsoft.com/office/drawing/2014/main" id="{EBD8A45D-3F05-E70E-BA67-521C6075C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>
            <a:extLst>
              <a:ext uri="{FF2B5EF4-FFF2-40B4-BE49-F238E27FC236}">
                <a16:creationId xmlns:a16="http://schemas.microsoft.com/office/drawing/2014/main" id="{C9268079-9D5C-397A-8E64-D262CDCB43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AD820C-65CF-42B7-87E6-BA6F7A06F0F8}" type="datetimeFigureOut">
              <a:rPr lang="th-TH" smtClean="0"/>
              <a:t>12/12/66</a:t>
            </a:fld>
            <a:endParaRPr lang="th-TH"/>
          </a:p>
        </p:txBody>
      </p:sp>
      <p:sp>
        <p:nvSpPr>
          <p:cNvPr id="5" name="ตัวแทนท้ายกระดาษ 4">
            <a:extLst>
              <a:ext uri="{FF2B5EF4-FFF2-40B4-BE49-F238E27FC236}">
                <a16:creationId xmlns:a16="http://schemas.microsoft.com/office/drawing/2014/main" id="{2F1E8A2A-1E65-B988-F99D-7EF880E2C0E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สไลด์ 5">
            <a:extLst>
              <a:ext uri="{FF2B5EF4-FFF2-40B4-BE49-F238E27FC236}">
                <a16:creationId xmlns:a16="http://schemas.microsoft.com/office/drawing/2014/main" id="{C042F514-D569-6F63-8A36-0CFB3FB90B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AA10-1173-4804-9080-F91E18224E50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874059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765E2255-CACE-C143-2EB0-C0A49123B35A}"/>
              </a:ext>
            </a:extLst>
          </p:cNvPr>
          <p:cNvSpPr txBox="1"/>
          <p:nvPr/>
        </p:nvSpPr>
        <p:spPr>
          <a:xfrm>
            <a:off x="2553182" y="2009000"/>
            <a:ext cx="138691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ข้อความ</a:t>
            </a:r>
          </a:p>
        </p:txBody>
      </p:sp>
      <p:sp>
        <p:nvSpPr>
          <p:cNvPr id="8" name="กล่องข้อความ 7">
            <a:extLst>
              <a:ext uri="{FF2B5EF4-FFF2-40B4-BE49-F238E27FC236}">
                <a16:creationId xmlns:a16="http://schemas.microsoft.com/office/drawing/2014/main" id="{C729F796-20B3-C6E5-D4F1-2BBCC09B45B3}"/>
              </a:ext>
            </a:extLst>
          </p:cNvPr>
          <p:cNvSpPr txBox="1"/>
          <p:nvPr/>
        </p:nvSpPr>
        <p:spPr>
          <a:xfrm>
            <a:off x="2481048" y="3982018"/>
            <a:ext cx="1399742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ชื่อ-</a:t>
            </a:r>
            <a:b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นามสกุล</a:t>
            </a:r>
          </a:p>
        </p:txBody>
      </p:sp>
      <p:sp>
        <p:nvSpPr>
          <p:cNvPr id="9" name="กล่องข้อความ 8">
            <a:extLst>
              <a:ext uri="{FF2B5EF4-FFF2-40B4-BE49-F238E27FC236}">
                <a16:creationId xmlns:a16="http://schemas.microsoft.com/office/drawing/2014/main" id="{BA3E46A5-7953-8E3D-E0C2-EE0570C29CF7}"/>
              </a:ext>
            </a:extLst>
          </p:cNvPr>
          <p:cNvSpPr txBox="1"/>
          <p:nvPr/>
        </p:nvSpPr>
        <p:spPr>
          <a:xfrm>
            <a:off x="5324076" y="1238885"/>
            <a:ext cx="134203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วันเดือน</a:t>
            </a:r>
            <a:b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ปีเกิด</a:t>
            </a:r>
          </a:p>
        </p:txBody>
      </p:sp>
      <p:sp>
        <p:nvSpPr>
          <p:cNvPr id="10" name="กล่องข้อความ 9">
            <a:extLst>
              <a:ext uri="{FF2B5EF4-FFF2-40B4-BE49-F238E27FC236}">
                <a16:creationId xmlns:a16="http://schemas.microsoft.com/office/drawing/2014/main" id="{E23343DD-C9DC-5270-C615-A3B12EB6318C}"/>
              </a:ext>
            </a:extLst>
          </p:cNvPr>
          <p:cNvSpPr txBox="1"/>
          <p:nvPr/>
        </p:nvSpPr>
        <p:spPr>
          <a:xfrm>
            <a:off x="8311212" y="1996160"/>
            <a:ext cx="9172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อีเมล์</a:t>
            </a:r>
          </a:p>
        </p:txBody>
      </p:sp>
      <p:sp>
        <p:nvSpPr>
          <p:cNvPr id="11" name="กล่องข้อความ 10">
            <a:extLst>
              <a:ext uri="{FF2B5EF4-FFF2-40B4-BE49-F238E27FC236}">
                <a16:creationId xmlns:a16="http://schemas.microsoft.com/office/drawing/2014/main" id="{902ACBF3-57AE-81D6-8BE6-87BDD0194DD7}"/>
              </a:ext>
            </a:extLst>
          </p:cNvPr>
          <p:cNvSpPr txBox="1"/>
          <p:nvPr/>
        </p:nvSpPr>
        <p:spPr>
          <a:xfrm>
            <a:off x="8074769" y="3840789"/>
            <a:ext cx="139012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รหัสผ่าน</a:t>
            </a:r>
            <a:b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 err="1">
                <a:latin typeface="TH SarabunPSK" panose="020B0500040200020003" pitchFamily="34" charset="-34"/>
                <a:cs typeface="TH SarabunPSK" panose="020B0500040200020003" pitchFamily="34" charset="-34"/>
              </a:rPr>
              <a:t>เฟส</a:t>
            </a:r>
            <a:r>
              <a:rPr lang="th-TH" sz="40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บุ๊ค</a:t>
            </a:r>
          </a:p>
        </p:txBody>
      </p:sp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ตัวอักขระ</a:t>
            </a:r>
          </a:p>
        </p:txBody>
      </p:sp>
    </p:spTree>
    <p:extLst>
      <p:ext uri="{BB962C8B-B14F-4D97-AF65-F5344CB8AC3E}">
        <p14:creationId xmlns:p14="http://schemas.microsoft.com/office/powerpoint/2010/main" val="270649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" name="รูปภาพ 155" descr="รูปภาพประกอบด้วย ภาพหน้าจอ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0EAF31CB-F714-707E-C667-3D32E032940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28" b="32495"/>
          <a:stretch/>
        </p:blipFill>
        <p:spPr>
          <a:xfrm>
            <a:off x="-117354" y="0"/>
            <a:ext cx="12309353" cy="7051040"/>
          </a:xfrm>
          <a:prstGeom prst="rect">
            <a:avLst/>
          </a:prstGeom>
        </p:spPr>
      </p:pic>
      <p:sp>
        <p:nvSpPr>
          <p:cNvPr id="122" name="สี่เหลี่ยมผืนผ้า: มุมมน 121">
            <a:extLst>
              <a:ext uri="{FF2B5EF4-FFF2-40B4-BE49-F238E27FC236}">
                <a16:creationId xmlns:a16="http://schemas.microsoft.com/office/drawing/2014/main" id="{C94B2A87-990E-DEB9-AFA7-C584F7C2E67B}"/>
              </a:ext>
            </a:extLst>
          </p:cNvPr>
          <p:cNvSpPr/>
          <p:nvPr/>
        </p:nvSpPr>
        <p:spPr>
          <a:xfrm>
            <a:off x="10234790" y="2316084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3" name="สี่เหลี่ยมผืนผ้า: มุมมน 122">
            <a:extLst>
              <a:ext uri="{FF2B5EF4-FFF2-40B4-BE49-F238E27FC236}">
                <a16:creationId xmlns:a16="http://schemas.microsoft.com/office/drawing/2014/main" id="{B0DC7AA5-9163-125E-A4D2-B495FB4C851E}"/>
              </a:ext>
            </a:extLst>
          </p:cNvPr>
          <p:cNvSpPr/>
          <p:nvPr/>
        </p:nvSpPr>
        <p:spPr>
          <a:xfrm>
            <a:off x="9238947" y="4374501"/>
            <a:ext cx="1261516" cy="688320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4" name="สี่เหลี่ยมผืนผ้า: มุมมน 123">
            <a:extLst>
              <a:ext uri="{FF2B5EF4-FFF2-40B4-BE49-F238E27FC236}">
                <a16:creationId xmlns:a16="http://schemas.microsoft.com/office/drawing/2014/main" id="{73F2FB05-6A16-986C-C6DE-830B06CD68CC}"/>
              </a:ext>
            </a:extLst>
          </p:cNvPr>
          <p:cNvSpPr/>
          <p:nvPr/>
        </p:nvSpPr>
        <p:spPr>
          <a:xfrm>
            <a:off x="10836001" y="4283005"/>
            <a:ext cx="1261516" cy="688320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5" name="สี่เหลี่ยมผืนผ้า: มุมมน 124">
            <a:extLst>
              <a:ext uri="{FF2B5EF4-FFF2-40B4-BE49-F238E27FC236}">
                <a16:creationId xmlns:a16="http://schemas.microsoft.com/office/drawing/2014/main" id="{F057990D-339B-486C-CE08-FD69506AE45F}"/>
              </a:ext>
            </a:extLst>
          </p:cNvPr>
          <p:cNvSpPr/>
          <p:nvPr/>
        </p:nvSpPr>
        <p:spPr>
          <a:xfrm>
            <a:off x="10705861" y="3296747"/>
            <a:ext cx="1261516" cy="688320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21" name="สี่เหลี่ยมผืนผ้า: มุมมน 120">
            <a:extLst>
              <a:ext uri="{FF2B5EF4-FFF2-40B4-BE49-F238E27FC236}">
                <a16:creationId xmlns:a16="http://schemas.microsoft.com/office/drawing/2014/main" id="{D36B5885-254E-5159-D868-B3AB8C44BC3C}"/>
              </a:ext>
            </a:extLst>
          </p:cNvPr>
          <p:cNvSpPr/>
          <p:nvPr/>
        </p:nvSpPr>
        <p:spPr>
          <a:xfrm>
            <a:off x="8522624" y="2131070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8" name="สี่เหลี่ยมผืนผ้า: มุมมน 97">
            <a:extLst>
              <a:ext uri="{FF2B5EF4-FFF2-40B4-BE49-F238E27FC236}">
                <a16:creationId xmlns:a16="http://schemas.microsoft.com/office/drawing/2014/main" id="{D1A0A8D0-1F41-47D0-0D71-67BE5466EE8D}"/>
              </a:ext>
            </a:extLst>
          </p:cNvPr>
          <p:cNvSpPr/>
          <p:nvPr/>
        </p:nvSpPr>
        <p:spPr>
          <a:xfrm rot="1738158">
            <a:off x="5061061" y="5310444"/>
            <a:ext cx="1205381" cy="707887"/>
          </a:xfrm>
          <a:prstGeom prst="roundRect">
            <a:avLst>
              <a:gd name="adj" fmla="val 50000"/>
            </a:avLst>
          </a:prstGeom>
          <a:solidFill>
            <a:srgbClr val="FABC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9" name="สี่เหลี่ยมผืนผ้า: มุมมน 98">
            <a:extLst>
              <a:ext uri="{FF2B5EF4-FFF2-40B4-BE49-F238E27FC236}">
                <a16:creationId xmlns:a16="http://schemas.microsoft.com/office/drawing/2014/main" id="{AFD1F138-AA3D-B49A-BB61-F6D2707900B2}"/>
              </a:ext>
            </a:extLst>
          </p:cNvPr>
          <p:cNvSpPr/>
          <p:nvPr/>
        </p:nvSpPr>
        <p:spPr>
          <a:xfrm>
            <a:off x="6142616" y="5987563"/>
            <a:ext cx="1045194" cy="707887"/>
          </a:xfrm>
          <a:prstGeom prst="roundRect">
            <a:avLst>
              <a:gd name="adj" fmla="val 50000"/>
            </a:avLst>
          </a:prstGeom>
          <a:solidFill>
            <a:srgbClr val="FABC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0" name="สี่เหลี่ยมผืนผ้า: มุมมน 99">
            <a:extLst>
              <a:ext uri="{FF2B5EF4-FFF2-40B4-BE49-F238E27FC236}">
                <a16:creationId xmlns:a16="http://schemas.microsoft.com/office/drawing/2014/main" id="{D1321C0A-5321-F9FE-0A13-E2169F7B3E16}"/>
              </a:ext>
            </a:extLst>
          </p:cNvPr>
          <p:cNvSpPr/>
          <p:nvPr/>
        </p:nvSpPr>
        <p:spPr>
          <a:xfrm>
            <a:off x="7381587" y="5770737"/>
            <a:ext cx="1230591" cy="693596"/>
          </a:xfrm>
          <a:prstGeom prst="roundRect">
            <a:avLst>
              <a:gd name="adj" fmla="val 50000"/>
            </a:avLst>
          </a:prstGeom>
          <a:solidFill>
            <a:srgbClr val="FABC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1" name="สี่เหลี่ยมผืนผ้า: มุมมน 100">
            <a:extLst>
              <a:ext uri="{FF2B5EF4-FFF2-40B4-BE49-F238E27FC236}">
                <a16:creationId xmlns:a16="http://schemas.microsoft.com/office/drawing/2014/main" id="{5E0A287D-64CB-B55A-9ADB-70442596C850}"/>
              </a:ext>
            </a:extLst>
          </p:cNvPr>
          <p:cNvSpPr/>
          <p:nvPr/>
        </p:nvSpPr>
        <p:spPr>
          <a:xfrm>
            <a:off x="7807550" y="4460826"/>
            <a:ext cx="1177639" cy="693596"/>
          </a:xfrm>
          <a:prstGeom prst="roundRect">
            <a:avLst>
              <a:gd name="adj" fmla="val 50000"/>
            </a:avLst>
          </a:prstGeom>
          <a:solidFill>
            <a:srgbClr val="FABC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02" name="สี่เหลี่ยมผืนผ้า: มุมมน 101">
            <a:extLst>
              <a:ext uri="{FF2B5EF4-FFF2-40B4-BE49-F238E27FC236}">
                <a16:creationId xmlns:a16="http://schemas.microsoft.com/office/drawing/2014/main" id="{D6E425F9-6D7D-7281-0FF0-1B5158423E08}"/>
              </a:ext>
            </a:extLst>
          </p:cNvPr>
          <p:cNvSpPr/>
          <p:nvPr/>
        </p:nvSpPr>
        <p:spPr>
          <a:xfrm>
            <a:off x="8641237" y="5322163"/>
            <a:ext cx="1234685" cy="693596"/>
          </a:xfrm>
          <a:prstGeom prst="roundRect">
            <a:avLst>
              <a:gd name="adj" fmla="val 50000"/>
            </a:avLst>
          </a:prstGeom>
          <a:solidFill>
            <a:srgbClr val="FABCF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" name="สี่เหลี่ยมผืนผ้า: มุมมน 72">
            <a:extLst>
              <a:ext uri="{FF2B5EF4-FFF2-40B4-BE49-F238E27FC236}">
                <a16:creationId xmlns:a16="http://schemas.microsoft.com/office/drawing/2014/main" id="{2C2EA0B1-5FD6-386A-612E-A69D6DFD23EC}"/>
              </a:ext>
            </a:extLst>
          </p:cNvPr>
          <p:cNvSpPr/>
          <p:nvPr/>
        </p:nvSpPr>
        <p:spPr>
          <a:xfrm>
            <a:off x="530919" y="3640907"/>
            <a:ext cx="1724297" cy="885166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4" name="สี่เหลี่ยมผืนผ้า: มุมมน 73">
            <a:extLst>
              <a:ext uri="{FF2B5EF4-FFF2-40B4-BE49-F238E27FC236}">
                <a16:creationId xmlns:a16="http://schemas.microsoft.com/office/drawing/2014/main" id="{D8B18437-4F89-B4A3-98B4-A752052072E2}"/>
              </a:ext>
            </a:extLst>
          </p:cNvPr>
          <p:cNvSpPr/>
          <p:nvPr/>
        </p:nvSpPr>
        <p:spPr>
          <a:xfrm>
            <a:off x="378469" y="4828551"/>
            <a:ext cx="1724297" cy="885166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5" name="สี่เหลี่ยมผืนผ้า: มุมมน 74">
            <a:extLst>
              <a:ext uri="{FF2B5EF4-FFF2-40B4-BE49-F238E27FC236}">
                <a16:creationId xmlns:a16="http://schemas.microsoft.com/office/drawing/2014/main" id="{E5BA79D5-4B23-EDE5-135D-EEFEDC0BCCB3}"/>
              </a:ext>
            </a:extLst>
          </p:cNvPr>
          <p:cNvSpPr/>
          <p:nvPr/>
        </p:nvSpPr>
        <p:spPr>
          <a:xfrm>
            <a:off x="1543280" y="5865549"/>
            <a:ext cx="1258579" cy="80352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" name="สี่เหลี่ยมผืนผ้า: มุมมน 75">
            <a:extLst>
              <a:ext uri="{FF2B5EF4-FFF2-40B4-BE49-F238E27FC236}">
                <a16:creationId xmlns:a16="http://schemas.microsoft.com/office/drawing/2014/main" id="{723B4A5D-3BED-F936-60C3-E3F611674A08}"/>
              </a:ext>
            </a:extLst>
          </p:cNvPr>
          <p:cNvSpPr/>
          <p:nvPr/>
        </p:nvSpPr>
        <p:spPr>
          <a:xfrm>
            <a:off x="3019270" y="5734649"/>
            <a:ext cx="1258579" cy="80352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7" name="สี่เหลี่ยมผืนผ้า: มุมมน 76">
            <a:extLst>
              <a:ext uri="{FF2B5EF4-FFF2-40B4-BE49-F238E27FC236}">
                <a16:creationId xmlns:a16="http://schemas.microsoft.com/office/drawing/2014/main" id="{7E8ABB0D-F3DC-3470-6CDD-D50FCC636827}"/>
              </a:ext>
            </a:extLst>
          </p:cNvPr>
          <p:cNvSpPr/>
          <p:nvPr/>
        </p:nvSpPr>
        <p:spPr>
          <a:xfrm>
            <a:off x="3932103" y="4952746"/>
            <a:ext cx="1077536" cy="803527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1" name="สี่เหลี่ยมผืนผ้า: มุมมน 50">
            <a:extLst>
              <a:ext uri="{FF2B5EF4-FFF2-40B4-BE49-F238E27FC236}">
                <a16:creationId xmlns:a16="http://schemas.microsoft.com/office/drawing/2014/main" id="{98FF17BC-D749-2A59-F044-CF14B3C9EE39}"/>
              </a:ext>
            </a:extLst>
          </p:cNvPr>
          <p:cNvSpPr/>
          <p:nvPr/>
        </p:nvSpPr>
        <p:spPr>
          <a:xfrm>
            <a:off x="9065010" y="1235537"/>
            <a:ext cx="1621823" cy="6883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สี่เหลี่ยมผืนผ้า: มุมมน 51">
            <a:extLst>
              <a:ext uri="{FF2B5EF4-FFF2-40B4-BE49-F238E27FC236}">
                <a16:creationId xmlns:a16="http://schemas.microsoft.com/office/drawing/2014/main" id="{C6C9584F-8195-C7A5-9731-2472D6507637}"/>
              </a:ext>
            </a:extLst>
          </p:cNvPr>
          <p:cNvSpPr/>
          <p:nvPr/>
        </p:nvSpPr>
        <p:spPr>
          <a:xfrm rot="18900000">
            <a:off x="4915089" y="1155346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สี่เหลี่ยมผืนผ้า: มุมมน 52">
            <a:extLst>
              <a:ext uri="{FF2B5EF4-FFF2-40B4-BE49-F238E27FC236}">
                <a16:creationId xmlns:a16="http://schemas.microsoft.com/office/drawing/2014/main" id="{F36277DD-5412-06DC-EA1B-8C64E642F9CF}"/>
              </a:ext>
            </a:extLst>
          </p:cNvPr>
          <p:cNvSpPr/>
          <p:nvPr/>
        </p:nvSpPr>
        <p:spPr>
          <a:xfrm rot="20700000">
            <a:off x="5893553" y="181912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สี่เหลี่ยมผืนผ้า: มุมมน 53">
            <a:extLst>
              <a:ext uri="{FF2B5EF4-FFF2-40B4-BE49-F238E27FC236}">
                <a16:creationId xmlns:a16="http://schemas.microsoft.com/office/drawing/2014/main" id="{487101A0-C2EB-4823-3D72-4B4D0062878A}"/>
              </a:ext>
            </a:extLst>
          </p:cNvPr>
          <p:cNvSpPr/>
          <p:nvPr/>
        </p:nvSpPr>
        <p:spPr>
          <a:xfrm>
            <a:off x="7373474" y="276443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สี่เหลี่ยมผืนผ้า: มุมมน 54">
            <a:extLst>
              <a:ext uri="{FF2B5EF4-FFF2-40B4-BE49-F238E27FC236}">
                <a16:creationId xmlns:a16="http://schemas.microsoft.com/office/drawing/2014/main" id="{992B19D3-53D9-1B2E-7B18-BD18BA2B7F54}"/>
              </a:ext>
            </a:extLst>
          </p:cNvPr>
          <p:cNvSpPr/>
          <p:nvPr/>
        </p:nvSpPr>
        <p:spPr>
          <a:xfrm rot="417970">
            <a:off x="8921301" y="357430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6" name="สี่เหลี่ยมผืนผ้า: มุมมน 25">
            <a:extLst>
              <a:ext uri="{FF2B5EF4-FFF2-40B4-BE49-F238E27FC236}">
                <a16:creationId xmlns:a16="http://schemas.microsoft.com/office/drawing/2014/main" id="{2DCDCD88-F06B-03B9-5689-B769CC1B6612}"/>
              </a:ext>
            </a:extLst>
          </p:cNvPr>
          <p:cNvSpPr/>
          <p:nvPr/>
        </p:nvSpPr>
        <p:spPr>
          <a:xfrm rot="20700000">
            <a:off x="1349194" y="2578889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7" name="สี่เหลี่ยมผืนผ้า: มุมมน 26">
            <a:extLst>
              <a:ext uri="{FF2B5EF4-FFF2-40B4-BE49-F238E27FC236}">
                <a16:creationId xmlns:a16="http://schemas.microsoft.com/office/drawing/2014/main" id="{C0D14FB1-067F-AA9A-1E2B-854EBE68EF30}"/>
              </a:ext>
            </a:extLst>
          </p:cNvPr>
          <p:cNvSpPr/>
          <p:nvPr/>
        </p:nvSpPr>
        <p:spPr>
          <a:xfrm rot="20700000">
            <a:off x="916966" y="1863313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8" name="สี่เหลี่ยมผืนผ้า: มุมมน 27">
            <a:extLst>
              <a:ext uri="{FF2B5EF4-FFF2-40B4-BE49-F238E27FC236}">
                <a16:creationId xmlns:a16="http://schemas.microsoft.com/office/drawing/2014/main" id="{54FF5B1B-3277-E779-3E29-A70930784DB2}"/>
              </a:ext>
            </a:extLst>
          </p:cNvPr>
          <p:cNvSpPr/>
          <p:nvPr/>
        </p:nvSpPr>
        <p:spPr>
          <a:xfrm rot="20700000">
            <a:off x="1171038" y="836304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" name="สี่เหลี่ยมผืนผ้า: มุมมน 28">
            <a:extLst>
              <a:ext uri="{FF2B5EF4-FFF2-40B4-BE49-F238E27FC236}">
                <a16:creationId xmlns:a16="http://schemas.microsoft.com/office/drawing/2014/main" id="{C9B55B58-62D3-1305-E790-36A36FF53A92}"/>
              </a:ext>
            </a:extLst>
          </p:cNvPr>
          <p:cNvSpPr/>
          <p:nvPr/>
        </p:nvSpPr>
        <p:spPr>
          <a:xfrm rot="20700000">
            <a:off x="2498707" y="320725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สี่เหลี่ยมผืนผ้า: มุมมน 29">
            <a:extLst>
              <a:ext uri="{FF2B5EF4-FFF2-40B4-BE49-F238E27FC236}">
                <a16:creationId xmlns:a16="http://schemas.microsoft.com/office/drawing/2014/main" id="{81BE9577-2A44-9CAC-6CA2-EE1DA8509FE9}"/>
              </a:ext>
            </a:extLst>
          </p:cNvPr>
          <p:cNvSpPr/>
          <p:nvPr/>
        </p:nvSpPr>
        <p:spPr>
          <a:xfrm rot="1800000">
            <a:off x="3847435" y="458758"/>
            <a:ext cx="1340842" cy="688320"/>
          </a:xfrm>
          <a:prstGeom prst="roundRect">
            <a:avLst>
              <a:gd name="adj" fmla="val 50000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6" name="สี่เหลี่ยมผืนผ้า: มุมมน 15">
            <a:extLst>
              <a:ext uri="{FF2B5EF4-FFF2-40B4-BE49-F238E27FC236}">
                <a16:creationId xmlns:a16="http://schemas.microsoft.com/office/drawing/2014/main" id="{D919CCD8-4011-E288-899C-3D24A5B6FB61}"/>
              </a:ext>
            </a:extLst>
          </p:cNvPr>
          <p:cNvSpPr/>
          <p:nvPr/>
        </p:nvSpPr>
        <p:spPr>
          <a:xfrm>
            <a:off x="2915381" y="1464645"/>
            <a:ext cx="1724297" cy="885166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8" name="สี่เหลี่ยมผืนผ้า: มุมมน 17">
            <a:extLst>
              <a:ext uri="{FF2B5EF4-FFF2-40B4-BE49-F238E27FC236}">
                <a16:creationId xmlns:a16="http://schemas.microsoft.com/office/drawing/2014/main" id="{48AC4AB4-0CE9-715C-4187-43A2758298DB}"/>
              </a:ext>
            </a:extLst>
          </p:cNvPr>
          <p:cNvSpPr/>
          <p:nvPr/>
        </p:nvSpPr>
        <p:spPr>
          <a:xfrm>
            <a:off x="5850823" y="4399350"/>
            <a:ext cx="1724297" cy="885166"/>
          </a:xfrm>
          <a:prstGeom prst="roundRect">
            <a:avLst>
              <a:gd name="adj" fmla="val 50000"/>
            </a:avLst>
          </a:prstGeom>
          <a:solidFill>
            <a:srgbClr val="D600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สี่เหลี่ยมผืนผ้า: มุมมน 19">
            <a:extLst>
              <a:ext uri="{FF2B5EF4-FFF2-40B4-BE49-F238E27FC236}">
                <a16:creationId xmlns:a16="http://schemas.microsoft.com/office/drawing/2014/main" id="{447248A6-D08C-BCBF-F48C-98F8D85A1540}"/>
              </a:ext>
            </a:extLst>
          </p:cNvPr>
          <p:cNvSpPr/>
          <p:nvPr/>
        </p:nvSpPr>
        <p:spPr>
          <a:xfrm>
            <a:off x="6238427" y="1313959"/>
            <a:ext cx="1724297" cy="885166"/>
          </a:xfrm>
          <a:prstGeom prst="roundRect">
            <a:avLst>
              <a:gd name="adj" fmla="val 50000"/>
            </a:avLst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1" name="กล่องข้อความ 20">
            <a:extLst>
              <a:ext uri="{FF2B5EF4-FFF2-40B4-BE49-F238E27FC236}">
                <a16:creationId xmlns:a16="http://schemas.microsoft.com/office/drawing/2014/main" id="{BFA5F25E-CBAB-8B42-AAFC-B82FB8921DAB}"/>
              </a:ext>
            </a:extLst>
          </p:cNvPr>
          <p:cNvSpPr txBox="1"/>
          <p:nvPr/>
        </p:nvSpPr>
        <p:spPr>
          <a:xfrm rot="20700000">
            <a:off x="1529109" y="2706275"/>
            <a:ext cx="984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2400" dirty="0">
                <a:cs typeface="+mj-cs"/>
              </a:rPr>
              <a:t>บ้านเลขที่</a:t>
            </a:r>
          </a:p>
        </p:txBody>
      </p:sp>
      <p:sp>
        <p:nvSpPr>
          <p:cNvPr id="22" name="กล่องข้อความ 21">
            <a:extLst>
              <a:ext uri="{FF2B5EF4-FFF2-40B4-BE49-F238E27FC236}">
                <a16:creationId xmlns:a16="http://schemas.microsoft.com/office/drawing/2014/main" id="{A586CE6F-26EE-692E-4451-6E54503AF0DE}"/>
              </a:ext>
            </a:extLst>
          </p:cNvPr>
          <p:cNvSpPr txBox="1"/>
          <p:nvPr/>
        </p:nvSpPr>
        <p:spPr>
          <a:xfrm rot="20578517">
            <a:off x="1003980" y="1866342"/>
            <a:ext cx="1104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1800" dirty="0">
                <a:cs typeface="+mj-cs"/>
              </a:rPr>
              <a:t>เลขบัตรประจำ</a:t>
            </a:r>
            <a:br>
              <a:rPr lang="th-TH" sz="1800" dirty="0">
                <a:cs typeface="+mj-cs"/>
              </a:rPr>
            </a:br>
            <a:r>
              <a:rPr lang="th-TH" sz="1800" dirty="0">
                <a:cs typeface="+mj-cs"/>
              </a:rPr>
              <a:t>ตัวประชาชน</a:t>
            </a:r>
          </a:p>
        </p:txBody>
      </p:sp>
      <p:sp>
        <p:nvSpPr>
          <p:cNvPr id="23" name="กล่องข้อความ 22">
            <a:extLst>
              <a:ext uri="{FF2B5EF4-FFF2-40B4-BE49-F238E27FC236}">
                <a16:creationId xmlns:a16="http://schemas.microsoft.com/office/drawing/2014/main" id="{2DA97A93-9921-5650-DBA9-BAB5AD55DD97}"/>
              </a:ext>
            </a:extLst>
          </p:cNvPr>
          <p:cNvSpPr txBox="1"/>
          <p:nvPr/>
        </p:nvSpPr>
        <p:spPr>
          <a:xfrm rot="20241020">
            <a:off x="2738877" y="310941"/>
            <a:ext cx="80983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เบอร์</a:t>
            </a:r>
          </a:p>
          <a:p>
            <a:pPr algn="ctr"/>
            <a:r>
              <a:rPr lang="th-TH" sz="2000" dirty="0">
                <a:cs typeface="+mj-cs"/>
              </a:rPr>
              <a:t>โทรศัพท์</a:t>
            </a:r>
          </a:p>
        </p:txBody>
      </p:sp>
      <p:sp>
        <p:nvSpPr>
          <p:cNvPr id="24" name="กล่องข้อความ 23">
            <a:extLst>
              <a:ext uri="{FF2B5EF4-FFF2-40B4-BE49-F238E27FC236}">
                <a16:creationId xmlns:a16="http://schemas.microsoft.com/office/drawing/2014/main" id="{AA9946D8-9FC7-5976-8F45-EE2F740EABDC}"/>
              </a:ext>
            </a:extLst>
          </p:cNvPr>
          <p:cNvSpPr txBox="1"/>
          <p:nvPr/>
        </p:nvSpPr>
        <p:spPr>
          <a:xfrm rot="20836156">
            <a:off x="1482408" y="857319"/>
            <a:ext cx="742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จำนวน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นักเรียน</a:t>
            </a:r>
          </a:p>
        </p:txBody>
      </p:sp>
      <p:sp>
        <p:nvSpPr>
          <p:cNvPr id="25" name="กล่องข้อความ 24">
            <a:extLst>
              <a:ext uri="{FF2B5EF4-FFF2-40B4-BE49-F238E27FC236}">
                <a16:creationId xmlns:a16="http://schemas.microsoft.com/office/drawing/2014/main" id="{9C68AFB9-7CE5-D4B4-3BED-D27566B12336}"/>
              </a:ext>
            </a:extLst>
          </p:cNvPr>
          <p:cNvSpPr txBox="1"/>
          <p:nvPr/>
        </p:nvSpPr>
        <p:spPr>
          <a:xfrm rot="1980380">
            <a:off x="4067251" y="604236"/>
            <a:ext cx="90120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>
                <a:cs typeface="+mj-cs"/>
              </a:rPr>
              <a:t>เลขที่บัญชี</a:t>
            </a:r>
            <a:endParaRPr lang="th-TH" sz="2000" dirty="0">
              <a:cs typeface="+mj-cs"/>
            </a:endParaRPr>
          </a:p>
        </p:txBody>
      </p:sp>
      <p:cxnSp>
        <p:nvCxnSpPr>
          <p:cNvPr id="32" name="ลูกศรเชื่อมต่อแบบตรง 31">
            <a:extLst>
              <a:ext uri="{FF2B5EF4-FFF2-40B4-BE49-F238E27FC236}">
                <a16:creationId xmlns:a16="http://schemas.microsoft.com/office/drawing/2014/main" id="{A263342D-8F78-CFC2-94C7-2B007311D57F}"/>
              </a:ext>
            </a:extLst>
          </p:cNvPr>
          <p:cNvCxnSpPr>
            <a:stCxn id="16" idx="0"/>
            <a:endCxn id="23" idx="2"/>
          </p:cNvCxnSpPr>
          <p:nvPr/>
        </p:nvCxnSpPr>
        <p:spPr>
          <a:xfrm flipH="1" flipV="1">
            <a:off x="3280098" y="991530"/>
            <a:ext cx="497432" cy="4731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ลูกศรเชื่อมต่อแบบตรง 32">
            <a:extLst>
              <a:ext uri="{FF2B5EF4-FFF2-40B4-BE49-F238E27FC236}">
                <a16:creationId xmlns:a16="http://schemas.microsoft.com/office/drawing/2014/main" id="{73738176-E2E4-8EDF-1015-B6C32BE00650}"/>
              </a:ext>
            </a:extLst>
          </p:cNvPr>
          <p:cNvCxnSpPr>
            <a:cxnSpLocks/>
          </p:cNvCxnSpPr>
          <p:nvPr/>
        </p:nvCxnSpPr>
        <p:spPr>
          <a:xfrm flipH="1" flipV="1">
            <a:off x="2405176" y="1344252"/>
            <a:ext cx="620850" cy="2940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" name="ลูกศรเชื่อมต่อแบบตรง 35">
            <a:extLst>
              <a:ext uri="{FF2B5EF4-FFF2-40B4-BE49-F238E27FC236}">
                <a16:creationId xmlns:a16="http://schemas.microsoft.com/office/drawing/2014/main" id="{67711CE4-C662-2C63-332C-EC8EAC6EC666}"/>
              </a:ext>
            </a:extLst>
          </p:cNvPr>
          <p:cNvCxnSpPr>
            <a:cxnSpLocks/>
            <a:stCxn id="16" idx="1"/>
            <a:endCxn id="27" idx="3"/>
          </p:cNvCxnSpPr>
          <p:nvPr/>
        </p:nvCxnSpPr>
        <p:spPr>
          <a:xfrm flipH="1">
            <a:off x="2234964" y="1907228"/>
            <a:ext cx="680417" cy="1267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ลูกศรเชื่อมต่อแบบตรง 38">
            <a:extLst>
              <a:ext uri="{FF2B5EF4-FFF2-40B4-BE49-F238E27FC236}">
                <a16:creationId xmlns:a16="http://schemas.microsoft.com/office/drawing/2014/main" id="{CBE0E48E-EFF9-266B-3A48-93A7BA3F3428}"/>
              </a:ext>
            </a:extLst>
          </p:cNvPr>
          <p:cNvCxnSpPr>
            <a:cxnSpLocks/>
          </p:cNvCxnSpPr>
          <p:nvPr/>
        </p:nvCxnSpPr>
        <p:spPr>
          <a:xfrm flipH="1">
            <a:off x="2620129" y="2189507"/>
            <a:ext cx="405897" cy="47403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ลูกศรเชื่อมต่อแบบตรง 40">
            <a:extLst>
              <a:ext uri="{FF2B5EF4-FFF2-40B4-BE49-F238E27FC236}">
                <a16:creationId xmlns:a16="http://schemas.microsoft.com/office/drawing/2014/main" id="{05189261-98C0-96A0-8019-E5DFDD1C09EE}"/>
              </a:ext>
            </a:extLst>
          </p:cNvPr>
          <p:cNvCxnSpPr>
            <a:cxnSpLocks/>
            <a:endCxn id="25" idx="2"/>
          </p:cNvCxnSpPr>
          <p:nvPr/>
        </p:nvCxnSpPr>
        <p:spPr>
          <a:xfrm flipV="1">
            <a:off x="4075597" y="972059"/>
            <a:ext cx="333283" cy="48749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กล่องข้อความ 43">
            <a:extLst>
              <a:ext uri="{FF2B5EF4-FFF2-40B4-BE49-F238E27FC236}">
                <a16:creationId xmlns:a16="http://schemas.microsoft.com/office/drawing/2014/main" id="{78E335EE-44C8-94D4-B7B5-A6A4D8D17066}"/>
              </a:ext>
            </a:extLst>
          </p:cNvPr>
          <p:cNvSpPr txBox="1"/>
          <p:nvPr/>
        </p:nvSpPr>
        <p:spPr>
          <a:xfrm>
            <a:off x="3041883" y="1709308"/>
            <a:ext cx="165629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24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ข้อมูลตัวอักขระ</a:t>
            </a:r>
          </a:p>
        </p:txBody>
      </p:sp>
      <p:sp>
        <p:nvSpPr>
          <p:cNvPr id="45" name="กล่องข้อความ 44">
            <a:extLst>
              <a:ext uri="{FF2B5EF4-FFF2-40B4-BE49-F238E27FC236}">
                <a16:creationId xmlns:a16="http://schemas.microsoft.com/office/drawing/2014/main" id="{9885C1CA-E0C0-7E0F-E6B3-0952EEDB8DC8}"/>
              </a:ext>
            </a:extLst>
          </p:cNvPr>
          <p:cNvSpPr txBox="1"/>
          <p:nvPr/>
        </p:nvSpPr>
        <p:spPr>
          <a:xfrm>
            <a:off x="6553054" y="1499506"/>
            <a:ext cx="1283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ข้อมูลภาพ</a:t>
            </a:r>
          </a:p>
        </p:txBody>
      </p:sp>
      <p:sp>
        <p:nvSpPr>
          <p:cNvPr id="46" name="กล่องข้อความ 45">
            <a:extLst>
              <a:ext uri="{FF2B5EF4-FFF2-40B4-BE49-F238E27FC236}">
                <a16:creationId xmlns:a16="http://schemas.microsoft.com/office/drawing/2014/main" id="{D1A3DA7F-8350-70F6-4225-E31BB3091733}"/>
              </a:ext>
            </a:extLst>
          </p:cNvPr>
          <p:cNvSpPr txBox="1"/>
          <p:nvPr/>
        </p:nvSpPr>
        <p:spPr>
          <a:xfrm rot="18948886">
            <a:off x="5141873" y="1288293"/>
            <a:ext cx="7505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ภาพวาด</a:t>
            </a:r>
          </a:p>
        </p:txBody>
      </p:sp>
      <p:sp>
        <p:nvSpPr>
          <p:cNvPr id="47" name="กล่องข้อความ 46">
            <a:extLst>
              <a:ext uri="{FF2B5EF4-FFF2-40B4-BE49-F238E27FC236}">
                <a16:creationId xmlns:a16="http://schemas.microsoft.com/office/drawing/2014/main" id="{6946658D-515D-BDC4-8C3E-923BD58776C4}"/>
              </a:ext>
            </a:extLst>
          </p:cNvPr>
          <p:cNvSpPr txBox="1"/>
          <p:nvPr/>
        </p:nvSpPr>
        <p:spPr>
          <a:xfrm rot="20528369">
            <a:off x="6215252" y="311013"/>
            <a:ext cx="7457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ภาพถ่าย</a:t>
            </a:r>
          </a:p>
        </p:txBody>
      </p:sp>
      <p:sp>
        <p:nvSpPr>
          <p:cNvPr id="48" name="กล่องข้อความ 47">
            <a:extLst>
              <a:ext uri="{FF2B5EF4-FFF2-40B4-BE49-F238E27FC236}">
                <a16:creationId xmlns:a16="http://schemas.microsoft.com/office/drawing/2014/main" id="{80DDEC30-CCDA-A12D-21EA-22E5794875B3}"/>
              </a:ext>
            </a:extLst>
          </p:cNvPr>
          <p:cNvSpPr txBox="1"/>
          <p:nvPr/>
        </p:nvSpPr>
        <p:spPr>
          <a:xfrm rot="21443953">
            <a:off x="7556151" y="265201"/>
            <a:ext cx="95090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ภาพ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เคลื่อนไหว</a:t>
            </a:r>
          </a:p>
        </p:txBody>
      </p:sp>
      <p:sp>
        <p:nvSpPr>
          <p:cNvPr id="49" name="กล่องข้อความ 48">
            <a:extLst>
              <a:ext uri="{FF2B5EF4-FFF2-40B4-BE49-F238E27FC236}">
                <a16:creationId xmlns:a16="http://schemas.microsoft.com/office/drawing/2014/main" id="{5F9FB896-4076-7CD0-BF04-7651CF2B0501}"/>
              </a:ext>
            </a:extLst>
          </p:cNvPr>
          <p:cNvSpPr txBox="1"/>
          <p:nvPr/>
        </p:nvSpPr>
        <p:spPr>
          <a:xfrm rot="680710">
            <a:off x="9141687" y="351398"/>
            <a:ext cx="8098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ภาพจาก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โทรทัศน์</a:t>
            </a:r>
          </a:p>
        </p:txBody>
      </p:sp>
      <p:sp>
        <p:nvSpPr>
          <p:cNvPr id="50" name="กล่องข้อความ 49">
            <a:extLst>
              <a:ext uri="{FF2B5EF4-FFF2-40B4-BE49-F238E27FC236}">
                <a16:creationId xmlns:a16="http://schemas.microsoft.com/office/drawing/2014/main" id="{95ADB0A9-DA00-4F5A-413B-209B9A44E130}"/>
              </a:ext>
            </a:extLst>
          </p:cNvPr>
          <p:cNvSpPr txBox="1"/>
          <p:nvPr/>
        </p:nvSpPr>
        <p:spPr>
          <a:xfrm>
            <a:off x="9304903" y="1371634"/>
            <a:ext cx="12301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ภาพจาก</a:t>
            </a:r>
            <a:r>
              <a:rPr lang="en-US" sz="2000" dirty="0">
                <a:cs typeface="+mj-cs"/>
              </a:rPr>
              <a:t>VDO</a:t>
            </a:r>
            <a:endParaRPr lang="th-TH" sz="2000" dirty="0">
              <a:cs typeface="+mj-cs"/>
            </a:endParaRPr>
          </a:p>
        </p:txBody>
      </p:sp>
      <p:cxnSp>
        <p:nvCxnSpPr>
          <p:cNvPr id="56" name="ลูกศรเชื่อมต่อแบบตรง 55">
            <a:extLst>
              <a:ext uri="{FF2B5EF4-FFF2-40B4-BE49-F238E27FC236}">
                <a16:creationId xmlns:a16="http://schemas.microsoft.com/office/drawing/2014/main" id="{8AB760C1-4B6F-EFED-7A17-9124B04DF907}"/>
              </a:ext>
            </a:extLst>
          </p:cNvPr>
          <p:cNvCxnSpPr>
            <a:cxnSpLocks/>
            <a:stCxn id="20" idx="1"/>
          </p:cNvCxnSpPr>
          <p:nvPr/>
        </p:nvCxnSpPr>
        <p:spPr>
          <a:xfrm flipH="1" flipV="1">
            <a:off x="5870502" y="1610749"/>
            <a:ext cx="367925" cy="14579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8" name="ลูกศรเชื่อมต่อแบบตรง 57">
            <a:extLst>
              <a:ext uri="{FF2B5EF4-FFF2-40B4-BE49-F238E27FC236}">
                <a16:creationId xmlns:a16="http://schemas.microsoft.com/office/drawing/2014/main" id="{AB141D77-65C9-D4AB-7CC1-706C939F6566}"/>
              </a:ext>
            </a:extLst>
          </p:cNvPr>
          <p:cNvCxnSpPr>
            <a:cxnSpLocks/>
          </p:cNvCxnSpPr>
          <p:nvPr/>
        </p:nvCxnSpPr>
        <p:spPr>
          <a:xfrm flipH="1" flipV="1">
            <a:off x="6606931" y="870844"/>
            <a:ext cx="372566" cy="4498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1" name="ลูกศรเชื่อมต่อแบบตรง 60">
            <a:extLst>
              <a:ext uri="{FF2B5EF4-FFF2-40B4-BE49-F238E27FC236}">
                <a16:creationId xmlns:a16="http://schemas.microsoft.com/office/drawing/2014/main" id="{F43260E4-AB1B-8F1B-9B66-5B93A066AE9E}"/>
              </a:ext>
            </a:extLst>
          </p:cNvPr>
          <p:cNvCxnSpPr>
            <a:cxnSpLocks/>
          </p:cNvCxnSpPr>
          <p:nvPr/>
        </p:nvCxnSpPr>
        <p:spPr>
          <a:xfrm flipV="1">
            <a:off x="7735790" y="953811"/>
            <a:ext cx="168810" cy="398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3" name="ลูกศรเชื่อมต่อแบบตรง 62">
            <a:extLst>
              <a:ext uri="{FF2B5EF4-FFF2-40B4-BE49-F238E27FC236}">
                <a16:creationId xmlns:a16="http://schemas.microsoft.com/office/drawing/2014/main" id="{F3120B60-882D-DC26-A640-E928F65704F2}"/>
              </a:ext>
            </a:extLst>
          </p:cNvPr>
          <p:cNvCxnSpPr>
            <a:cxnSpLocks/>
          </p:cNvCxnSpPr>
          <p:nvPr/>
        </p:nvCxnSpPr>
        <p:spPr>
          <a:xfrm flipV="1">
            <a:off x="7962724" y="817909"/>
            <a:ext cx="1022465" cy="79284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ลูกศรเชื่อมต่อแบบตรง 64">
            <a:extLst>
              <a:ext uri="{FF2B5EF4-FFF2-40B4-BE49-F238E27FC236}">
                <a16:creationId xmlns:a16="http://schemas.microsoft.com/office/drawing/2014/main" id="{9E1B93A0-8136-71A7-E5DA-594D0300F51D}"/>
              </a:ext>
            </a:extLst>
          </p:cNvPr>
          <p:cNvCxnSpPr>
            <a:cxnSpLocks/>
            <a:stCxn id="20" idx="3"/>
            <a:endCxn id="51" idx="1"/>
          </p:cNvCxnSpPr>
          <p:nvPr/>
        </p:nvCxnSpPr>
        <p:spPr>
          <a:xfrm flipV="1">
            <a:off x="7962724" y="1579697"/>
            <a:ext cx="1102286" cy="176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8" name="กล่องข้อความ 67">
            <a:extLst>
              <a:ext uri="{FF2B5EF4-FFF2-40B4-BE49-F238E27FC236}">
                <a16:creationId xmlns:a16="http://schemas.microsoft.com/office/drawing/2014/main" id="{48FC2D51-7A3F-9D07-4E13-7DEE63251F39}"/>
              </a:ext>
            </a:extLst>
          </p:cNvPr>
          <p:cNvSpPr txBox="1"/>
          <p:nvPr/>
        </p:nvSpPr>
        <p:spPr>
          <a:xfrm>
            <a:off x="4033424" y="5154454"/>
            <a:ext cx="9621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กลิ่นอาหาร</a:t>
            </a:r>
          </a:p>
        </p:txBody>
      </p:sp>
      <p:sp>
        <p:nvSpPr>
          <p:cNvPr id="69" name="กล่องข้อความ 68">
            <a:extLst>
              <a:ext uri="{FF2B5EF4-FFF2-40B4-BE49-F238E27FC236}">
                <a16:creationId xmlns:a16="http://schemas.microsoft.com/office/drawing/2014/main" id="{7ECDD612-F0D4-5164-8301-E6921278EA5A}"/>
              </a:ext>
            </a:extLst>
          </p:cNvPr>
          <p:cNvSpPr txBox="1"/>
          <p:nvPr/>
        </p:nvSpPr>
        <p:spPr>
          <a:xfrm>
            <a:off x="3117349" y="5950605"/>
            <a:ext cx="10374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อากาศหนาว</a:t>
            </a:r>
          </a:p>
        </p:txBody>
      </p:sp>
      <p:sp>
        <p:nvSpPr>
          <p:cNvPr id="70" name="กล่องข้อความ 69">
            <a:extLst>
              <a:ext uri="{FF2B5EF4-FFF2-40B4-BE49-F238E27FC236}">
                <a16:creationId xmlns:a16="http://schemas.microsoft.com/office/drawing/2014/main" id="{6427A2CD-4ABB-849D-D72D-007D14C7AE64}"/>
              </a:ext>
            </a:extLst>
          </p:cNvPr>
          <p:cNvSpPr txBox="1"/>
          <p:nvPr/>
        </p:nvSpPr>
        <p:spPr>
          <a:xfrm>
            <a:off x="1685931" y="6016195"/>
            <a:ext cx="9412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อากาศร้อน</a:t>
            </a:r>
          </a:p>
        </p:txBody>
      </p:sp>
      <p:sp>
        <p:nvSpPr>
          <p:cNvPr id="71" name="กล่องข้อความ 70">
            <a:extLst>
              <a:ext uri="{FF2B5EF4-FFF2-40B4-BE49-F238E27FC236}">
                <a16:creationId xmlns:a16="http://schemas.microsoft.com/office/drawing/2014/main" id="{A6EFD90E-6915-C4D8-8A91-E759476685F3}"/>
              </a:ext>
            </a:extLst>
          </p:cNvPr>
          <p:cNvSpPr txBox="1"/>
          <p:nvPr/>
        </p:nvSpPr>
        <p:spPr>
          <a:xfrm>
            <a:off x="857632" y="4931840"/>
            <a:ext cx="6655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รสชาติ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อาหาร</a:t>
            </a:r>
          </a:p>
        </p:txBody>
      </p:sp>
      <p:sp>
        <p:nvSpPr>
          <p:cNvPr id="72" name="กล่องข้อความ 71">
            <a:extLst>
              <a:ext uri="{FF2B5EF4-FFF2-40B4-BE49-F238E27FC236}">
                <a16:creationId xmlns:a16="http://schemas.microsoft.com/office/drawing/2014/main" id="{CA5EE069-7D5A-F2EC-1B99-67AD3398D453}"/>
              </a:ext>
            </a:extLst>
          </p:cNvPr>
          <p:cNvSpPr txBox="1"/>
          <p:nvPr/>
        </p:nvSpPr>
        <p:spPr>
          <a:xfrm>
            <a:off x="1086093" y="3750904"/>
            <a:ext cx="68640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กลิ่น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ควันรถ</a:t>
            </a:r>
          </a:p>
        </p:txBody>
      </p:sp>
      <p:cxnSp>
        <p:nvCxnSpPr>
          <p:cNvPr id="78" name="ลูกศรเชื่อมต่อแบบตรง 77">
            <a:extLst>
              <a:ext uri="{FF2B5EF4-FFF2-40B4-BE49-F238E27FC236}">
                <a16:creationId xmlns:a16="http://schemas.microsoft.com/office/drawing/2014/main" id="{6144C2CA-92E7-621D-52CA-01C181106EF5}"/>
              </a:ext>
            </a:extLst>
          </p:cNvPr>
          <p:cNvCxnSpPr>
            <a:cxnSpLocks/>
          </p:cNvCxnSpPr>
          <p:nvPr/>
        </p:nvCxnSpPr>
        <p:spPr>
          <a:xfrm flipH="1">
            <a:off x="2384344" y="4838855"/>
            <a:ext cx="359528" cy="1026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0" name="ลูกศรเชื่อมต่อแบบตรง 79">
            <a:extLst>
              <a:ext uri="{FF2B5EF4-FFF2-40B4-BE49-F238E27FC236}">
                <a16:creationId xmlns:a16="http://schemas.microsoft.com/office/drawing/2014/main" id="{4763A011-825E-9DE4-83C8-56137CB13608}"/>
              </a:ext>
            </a:extLst>
          </p:cNvPr>
          <p:cNvCxnSpPr>
            <a:cxnSpLocks/>
            <a:endCxn id="76" idx="0"/>
          </p:cNvCxnSpPr>
          <p:nvPr/>
        </p:nvCxnSpPr>
        <p:spPr>
          <a:xfrm>
            <a:off x="3320811" y="4871101"/>
            <a:ext cx="327749" cy="8635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ลูกศรเชื่อมต่อแบบตรง 81">
            <a:extLst>
              <a:ext uri="{FF2B5EF4-FFF2-40B4-BE49-F238E27FC236}">
                <a16:creationId xmlns:a16="http://schemas.microsoft.com/office/drawing/2014/main" id="{7AA0A9F4-0D31-BE1C-2C68-6C897B4CA031}"/>
              </a:ext>
            </a:extLst>
          </p:cNvPr>
          <p:cNvCxnSpPr>
            <a:cxnSpLocks/>
          </p:cNvCxnSpPr>
          <p:nvPr/>
        </p:nvCxnSpPr>
        <p:spPr>
          <a:xfrm flipH="1">
            <a:off x="2100138" y="4676894"/>
            <a:ext cx="413110" cy="4775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ลูกศรเชื่อมต่อแบบตรง 83">
            <a:extLst>
              <a:ext uri="{FF2B5EF4-FFF2-40B4-BE49-F238E27FC236}">
                <a16:creationId xmlns:a16="http://schemas.microsoft.com/office/drawing/2014/main" id="{EBBE87A8-9A31-BB18-D7BE-FE40AC0469D0}"/>
              </a:ext>
            </a:extLst>
          </p:cNvPr>
          <p:cNvCxnSpPr>
            <a:cxnSpLocks/>
          </p:cNvCxnSpPr>
          <p:nvPr/>
        </p:nvCxnSpPr>
        <p:spPr>
          <a:xfrm flipH="1" flipV="1">
            <a:off x="2184564" y="4244528"/>
            <a:ext cx="199780" cy="216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ลูกศรเชื่อมต่อแบบตรง 86">
            <a:extLst>
              <a:ext uri="{FF2B5EF4-FFF2-40B4-BE49-F238E27FC236}">
                <a16:creationId xmlns:a16="http://schemas.microsoft.com/office/drawing/2014/main" id="{66ECD033-D25A-9C28-2E20-BA1C94C32ABE}"/>
              </a:ext>
            </a:extLst>
          </p:cNvPr>
          <p:cNvCxnSpPr>
            <a:cxnSpLocks/>
            <a:endCxn id="77" idx="0"/>
          </p:cNvCxnSpPr>
          <p:nvPr/>
        </p:nvCxnSpPr>
        <p:spPr>
          <a:xfrm>
            <a:off x="3993339" y="4632277"/>
            <a:ext cx="477532" cy="320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0" name="สี่เหลี่ยมผืนผ้า: มุมมน 89">
            <a:extLst>
              <a:ext uri="{FF2B5EF4-FFF2-40B4-BE49-F238E27FC236}">
                <a16:creationId xmlns:a16="http://schemas.microsoft.com/office/drawing/2014/main" id="{4A065A66-03CD-2792-D286-EAAD2E0176FB}"/>
              </a:ext>
            </a:extLst>
          </p:cNvPr>
          <p:cNvSpPr/>
          <p:nvPr/>
        </p:nvSpPr>
        <p:spPr>
          <a:xfrm>
            <a:off x="2384344" y="4018181"/>
            <a:ext cx="1724297" cy="885166"/>
          </a:xfrm>
          <a:prstGeom prst="roundRect">
            <a:avLst>
              <a:gd name="adj" fmla="val 50000"/>
            </a:avLst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92" name="กล่องข้อความ 91">
            <a:extLst>
              <a:ext uri="{FF2B5EF4-FFF2-40B4-BE49-F238E27FC236}">
                <a16:creationId xmlns:a16="http://schemas.microsoft.com/office/drawing/2014/main" id="{42D271B1-711E-37BA-8505-6DC1684F7DA7}"/>
              </a:ext>
            </a:extLst>
          </p:cNvPr>
          <p:cNvSpPr txBox="1"/>
          <p:nvPr/>
        </p:nvSpPr>
        <p:spPr>
          <a:xfrm>
            <a:off x="2674777" y="4187647"/>
            <a:ext cx="1283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ข้อมูลอื่นๆ</a:t>
            </a:r>
          </a:p>
        </p:txBody>
      </p:sp>
      <p:sp>
        <p:nvSpPr>
          <p:cNvPr id="93" name="กล่องข้อความ 92">
            <a:extLst>
              <a:ext uri="{FF2B5EF4-FFF2-40B4-BE49-F238E27FC236}">
                <a16:creationId xmlns:a16="http://schemas.microsoft.com/office/drawing/2014/main" id="{E978C618-C707-5301-6A64-8BAA2E1797ED}"/>
              </a:ext>
            </a:extLst>
          </p:cNvPr>
          <p:cNvSpPr txBox="1"/>
          <p:nvPr/>
        </p:nvSpPr>
        <p:spPr>
          <a:xfrm>
            <a:off x="8855643" y="5347616"/>
            <a:ext cx="68640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เสียง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น้ำไหล</a:t>
            </a:r>
          </a:p>
        </p:txBody>
      </p:sp>
      <p:sp>
        <p:nvSpPr>
          <p:cNvPr id="94" name="กล่องข้อความ 93">
            <a:extLst>
              <a:ext uri="{FF2B5EF4-FFF2-40B4-BE49-F238E27FC236}">
                <a16:creationId xmlns:a16="http://schemas.microsoft.com/office/drawing/2014/main" id="{89CF3EA2-9BF4-7AF5-018F-8B8CA580AF0F}"/>
              </a:ext>
            </a:extLst>
          </p:cNvPr>
          <p:cNvSpPr txBox="1"/>
          <p:nvPr/>
        </p:nvSpPr>
        <p:spPr>
          <a:xfrm>
            <a:off x="7877531" y="4640224"/>
            <a:ext cx="984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400" dirty="0">
                <a:cs typeface="+mj-cs"/>
              </a:rPr>
              <a:t>เสียงเพลง</a:t>
            </a:r>
          </a:p>
        </p:txBody>
      </p:sp>
      <p:sp>
        <p:nvSpPr>
          <p:cNvPr id="95" name="กล่องข้อความ 94">
            <a:extLst>
              <a:ext uri="{FF2B5EF4-FFF2-40B4-BE49-F238E27FC236}">
                <a16:creationId xmlns:a16="http://schemas.microsoft.com/office/drawing/2014/main" id="{76749CA6-DBE7-E75D-852A-3CF016AD3A2E}"/>
              </a:ext>
            </a:extLst>
          </p:cNvPr>
          <p:cNvSpPr txBox="1"/>
          <p:nvPr/>
        </p:nvSpPr>
        <p:spPr>
          <a:xfrm>
            <a:off x="7618606" y="5751500"/>
            <a:ext cx="8098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เสียงจาก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โทรศัพท์</a:t>
            </a:r>
          </a:p>
        </p:txBody>
      </p:sp>
      <p:sp>
        <p:nvSpPr>
          <p:cNvPr id="96" name="กล่องข้อความ 95">
            <a:extLst>
              <a:ext uri="{FF2B5EF4-FFF2-40B4-BE49-F238E27FC236}">
                <a16:creationId xmlns:a16="http://schemas.microsoft.com/office/drawing/2014/main" id="{8F990480-F5AC-6FB0-D6F3-12A00733F888}"/>
              </a:ext>
            </a:extLst>
          </p:cNvPr>
          <p:cNvSpPr txBox="1"/>
          <p:nvPr/>
        </p:nvSpPr>
        <p:spPr>
          <a:xfrm>
            <a:off x="6250222" y="5974197"/>
            <a:ext cx="77457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เสียงจาก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วิทยุ</a:t>
            </a:r>
          </a:p>
        </p:txBody>
      </p:sp>
      <p:sp>
        <p:nvSpPr>
          <p:cNvPr id="97" name="กล่องข้อความ 96">
            <a:extLst>
              <a:ext uri="{FF2B5EF4-FFF2-40B4-BE49-F238E27FC236}">
                <a16:creationId xmlns:a16="http://schemas.microsoft.com/office/drawing/2014/main" id="{FC864D88-7DD4-87FC-027B-D43C12916461}"/>
              </a:ext>
            </a:extLst>
          </p:cNvPr>
          <p:cNvSpPr txBox="1"/>
          <p:nvPr/>
        </p:nvSpPr>
        <p:spPr>
          <a:xfrm rot="1800000">
            <a:off x="5188581" y="5323030"/>
            <a:ext cx="958773" cy="7010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เสียง</a:t>
            </a:r>
            <a:br>
              <a:rPr lang="th-TH" sz="2000" dirty="0">
                <a:cs typeface="+mj-cs"/>
              </a:rPr>
            </a:br>
            <a:r>
              <a:rPr lang="th-TH" sz="2000" dirty="0">
                <a:cs typeface="+mj-cs"/>
              </a:rPr>
              <a:t>สัตว์ร้อง</a:t>
            </a:r>
          </a:p>
        </p:txBody>
      </p:sp>
      <p:sp>
        <p:nvSpPr>
          <p:cNvPr id="104" name="กล่องข้อความ 103">
            <a:extLst>
              <a:ext uri="{FF2B5EF4-FFF2-40B4-BE49-F238E27FC236}">
                <a16:creationId xmlns:a16="http://schemas.microsoft.com/office/drawing/2014/main" id="{FBD69505-08D8-B4A5-3500-9CB288BE206D}"/>
              </a:ext>
            </a:extLst>
          </p:cNvPr>
          <p:cNvSpPr txBox="1"/>
          <p:nvPr/>
        </p:nvSpPr>
        <p:spPr>
          <a:xfrm>
            <a:off x="6144365" y="4624025"/>
            <a:ext cx="128339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ข้อมูลเสียง</a:t>
            </a:r>
          </a:p>
        </p:txBody>
      </p:sp>
      <p:cxnSp>
        <p:nvCxnSpPr>
          <p:cNvPr id="105" name="ลูกศรเชื่อมต่อแบบตรง 104">
            <a:extLst>
              <a:ext uri="{FF2B5EF4-FFF2-40B4-BE49-F238E27FC236}">
                <a16:creationId xmlns:a16="http://schemas.microsoft.com/office/drawing/2014/main" id="{2E4D5AED-26C6-051F-F87C-4FCA073D0E97}"/>
              </a:ext>
            </a:extLst>
          </p:cNvPr>
          <p:cNvCxnSpPr>
            <a:cxnSpLocks/>
            <a:endCxn id="98" idx="0"/>
          </p:cNvCxnSpPr>
          <p:nvPr/>
        </p:nvCxnSpPr>
        <p:spPr>
          <a:xfrm flipH="1">
            <a:off x="5835181" y="5268086"/>
            <a:ext cx="254475" cy="8664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7" name="ลูกศรเชื่อมต่อแบบตรง 106">
            <a:extLst>
              <a:ext uri="{FF2B5EF4-FFF2-40B4-BE49-F238E27FC236}">
                <a16:creationId xmlns:a16="http://schemas.microsoft.com/office/drawing/2014/main" id="{A82D7B5E-B7B0-1768-7B21-9DB02A09869C}"/>
              </a:ext>
            </a:extLst>
          </p:cNvPr>
          <p:cNvCxnSpPr>
            <a:cxnSpLocks/>
            <a:endCxn id="96" idx="0"/>
          </p:cNvCxnSpPr>
          <p:nvPr/>
        </p:nvCxnSpPr>
        <p:spPr>
          <a:xfrm flipH="1">
            <a:off x="6637508" y="5270208"/>
            <a:ext cx="50554" cy="7039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9" name="ลูกศรเชื่อมต่อแบบตรง 108">
            <a:extLst>
              <a:ext uri="{FF2B5EF4-FFF2-40B4-BE49-F238E27FC236}">
                <a16:creationId xmlns:a16="http://schemas.microsoft.com/office/drawing/2014/main" id="{FDFCF690-5CED-D8D0-EA41-3C4264E07670}"/>
              </a:ext>
            </a:extLst>
          </p:cNvPr>
          <p:cNvCxnSpPr>
            <a:cxnSpLocks/>
            <a:endCxn id="95" idx="0"/>
          </p:cNvCxnSpPr>
          <p:nvPr/>
        </p:nvCxnSpPr>
        <p:spPr>
          <a:xfrm>
            <a:off x="7284252" y="5218303"/>
            <a:ext cx="739273" cy="53319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1" name="ลูกศรเชื่อมต่อแบบตรง 110">
            <a:extLst>
              <a:ext uri="{FF2B5EF4-FFF2-40B4-BE49-F238E27FC236}">
                <a16:creationId xmlns:a16="http://schemas.microsoft.com/office/drawing/2014/main" id="{A5840246-94B9-ECCD-0746-529B4B1C7A96}"/>
              </a:ext>
            </a:extLst>
          </p:cNvPr>
          <p:cNvCxnSpPr>
            <a:cxnSpLocks/>
          </p:cNvCxnSpPr>
          <p:nvPr/>
        </p:nvCxnSpPr>
        <p:spPr>
          <a:xfrm flipV="1">
            <a:off x="7542920" y="4602238"/>
            <a:ext cx="334611" cy="721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3" name="ลูกศรเชื่อมต่อแบบตรง 112">
            <a:extLst>
              <a:ext uri="{FF2B5EF4-FFF2-40B4-BE49-F238E27FC236}">
                <a16:creationId xmlns:a16="http://schemas.microsoft.com/office/drawing/2014/main" id="{BBEEECDA-DA5B-9186-F0B6-D1FAC7E7BB7D}"/>
              </a:ext>
            </a:extLst>
          </p:cNvPr>
          <p:cNvCxnSpPr>
            <a:cxnSpLocks/>
          </p:cNvCxnSpPr>
          <p:nvPr/>
        </p:nvCxnSpPr>
        <p:spPr>
          <a:xfrm>
            <a:off x="7512660" y="5006269"/>
            <a:ext cx="1188324" cy="5029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5" name="กล่องข้อความ 114">
            <a:extLst>
              <a:ext uri="{FF2B5EF4-FFF2-40B4-BE49-F238E27FC236}">
                <a16:creationId xmlns:a16="http://schemas.microsoft.com/office/drawing/2014/main" id="{A1FC5489-AA18-F3F9-66FF-453409328C61}"/>
              </a:ext>
            </a:extLst>
          </p:cNvPr>
          <p:cNvSpPr txBox="1"/>
          <p:nvPr/>
        </p:nvSpPr>
        <p:spPr>
          <a:xfrm>
            <a:off x="8652881" y="2228802"/>
            <a:ext cx="10406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คะแนนสอบ</a:t>
            </a:r>
          </a:p>
        </p:txBody>
      </p:sp>
      <p:sp>
        <p:nvSpPr>
          <p:cNvPr id="116" name="กล่องข้อความ 115">
            <a:extLst>
              <a:ext uri="{FF2B5EF4-FFF2-40B4-BE49-F238E27FC236}">
                <a16:creationId xmlns:a16="http://schemas.microsoft.com/office/drawing/2014/main" id="{F5BE0F13-5208-FA4A-3ECF-7F1CD4DCE5F6}"/>
              </a:ext>
            </a:extLst>
          </p:cNvPr>
          <p:cNvSpPr txBox="1"/>
          <p:nvPr/>
        </p:nvSpPr>
        <p:spPr>
          <a:xfrm>
            <a:off x="10486864" y="2269783"/>
            <a:ext cx="7425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>
                <a:cs typeface="+mj-cs"/>
              </a:rPr>
              <a:t>จำนวน</a:t>
            </a:r>
            <a:br>
              <a:rPr lang="th-TH" sz="2000">
                <a:cs typeface="+mj-cs"/>
              </a:rPr>
            </a:br>
            <a:r>
              <a:rPr lang="th-TH" sz="2000">
                <a:cs typeface="+mj-cs"/>
              </a:rPr>
              <a:t>นักเรียน</a:t>
            </a:r>
            <a:endParaRPr lang="th-TH" sz="2000" dirty="0">
              <a:cs typeface="+mj-cs"/>
            </a:endParaRPr>
          </a:p>
        </p:txBody>
      </p:sp>
      <p:sp>
        <p:nvSpPr>
          <p:cNvPr id="117" name="กล่องข้อความ 116">
            <a:extLst>
              <a:ext uri="{FF2B5EF4-FFF2-40B4-BE49-F238E27FC236}">
                <a16:creationId xmlns:a16="http://schemas.microsoft.com/office/drawing/2014/main" id="{14CCB17F-5EF9-3545-C637-EBDA5D938B6A}"/>
              </a:ext>
            </a:extLst>
          </p:cNvPr>
          <p:cNvSpPr txBox="1"/>
          <p:nvPr/>
        </p:nvSpPr>
        <p:spPr>
          <a:xfrm>
            <a:off x="10836001" y="3422872"/>
            <a:ext cx="97174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ราคาสินค้า </a:t>
            </a:r>
          </a:p>
        </p:txBody>
      </p:sp>
      <p:sp>
        <p:nvSpPr>
          <p:cNvPr id="118" name="กล่องข้อความ 117">
            <a:extLst>
              <a:ext uri="{FF2B5EF4-FFF2-40B4-BE49-F238E27FC236}">
                <a16:creationId xmlns:a16="http://schemas.microsoft.com/office/drawing/2014/main" id="{27A11DEA-113E-84E5-2FA8-99D66F520968}"/>
              </a:ext>
            </a:extLst>
          </p:cNvPr>
          <p:cNvSpPr txBox="1"/>
          <p:nvPr/>
        </p:nvSpPr>
        <p:spPr>
          <a:xfrm>
            <a:off x="9452559" y="4518606"/>
            <a:ext cx="934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ขนาดพื้นที่</a:t>
            </a:r>
          </a:p>
        </p:txBody>
      </p:sp>
      <p:sp>
        <p:nvSpPr>
          <p:cNvPr id="119" name="กล่องข้อความ 118">
            <a:extLst>
              <a:ext uri="{FF2B5EF4-FFF2-40B4-BE49-F238E27FC236}">
                <a16:creationId xmlns:a16="http://schemas.microsoft.com/office/drawing/2014/main" id="{157A0CB1-D898-322A-B048-BA7538CD72AE}"/>
              </a:ext>
            </a:extLst>
          </p:cNvPr>
          <p:cNvSpPr txBox="1"/>
          <p:nvPr/>
        </p:nvSpPr>
        <p:spPr>
          <a:xfrm>
            <a:off x="10959094" y="4298868"/>
            <a:ext cx="92044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th-TH" sz="2000" dirty="0">
                <a:cs typeface="+mj-cs"/>
              </a:rPr>
              <a:t>จำนวนเงิน</a:t>
            </a:r>
          </a:p>
        </p:txBody>
      </p:sp>
      <p:cxnSp>
        <p:nvCxnSpPr>
          <p:cNvPr id="130" name="ลูกศรเชื่อมต่อแบบตรง 129">
            <a:extLst>
              <a:ext uri="{FF2B5EF4-FFF2-40B4-BE49-F238E27FC236}">
                <a16:creationId xmlns:a16="http://schemas.microsoft.com/office/drawing/2014/main" id="{30AA6E63-A4DF-33A8-5A78-669C027A6519}"/>
              </a:ext>
            </a:extLst>
          </p:cNvPr>
          <p:cNvCxnSpPr>
            <a:cxnSpLocks/>
            <a:endCxn id="125" idx="1"/>
          </p:cNvCxnSpPr>
          <p:nvPr/>
        </p:nvCxnSpPr>
        <p:spPr>
          <a:xfrm>
            <a:off x="9978983" y="3622927"/>
            <a:ext cx="726878" cy="179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2" name="ลูกศรเชื่อมต่อแบบตรง 131">
            <a:extLst>
              <a:ext uri="{FF2B5EF4-FFF2-40B4-BE49-F238E27FC236}">
                <a16:creationId xmlns:a16="http://schemas.microsoft.com/office/drawing/2014/main" id="{1E2086F0-44EF-FC58-405D-0E35355A537F}"/>
              </a:ext>
            </a:extLst>
          </p:cNvPr>
          <p:cNvCxnSpPr>
            <a:cxnSpLocks/>
          </p:cNvCxnSpPr>
          <p:nvPr/>
        </p:nvCxnSpPr>
        <p:spPr>
          <a:xfrm>
            <a:off x="9668645" y="3858316"/>
            <a:ext cx="1236566" cy="6004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4" name="ลูกศรเชื่อมต่อแบบตรง 133">
            <a:extLst>
              <a:ext uri="{FF2B5EF4-FFF2-40B4-BE49-F238E27FC236}">
                <a16:creationId xmlns:a16="http://schemas.microsoft.com/office/drawing/2014/main" id="{F10F814A-D6A7-7699-8CEF-B4907B1E94C6}"/>
              </a:ext>
            </a:extLst>
          </p:cNvPr>
          <p:cNvCxnSpPr>
            <a:cxnSpLocks/>
            <a:endCxn id="123" idx="0"/>
          </p:cNvCxnSpPr>
          <p:nvPr/>
        </p:nvCxnSpPr>
        <p:spPr>
          <a:xfrm>
            <a:off x="9240136" y="3910644"/>
            <a:ext cx="629569" cy="4638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6" name="ลูกศรเชื่อมต่อแบบตรง 135">
            <a:extLst>
              <a:ext uri="{FF2B5EF4-FFF2-40B4-BE49-F238E27FC236}">
                <a16:creationId xmlns:a16="http://schemas.microsoft.com/office/drawing/2014/main" id="{70CBCE13-BE07-49DD-145E-7237BB599661}"/>
              </a:ext>
            </a:extLst>
          </p:cNvPr>
          <p:cNvCxnSpPr>
            <a:cxnSpLocks/>
          </p:cNvCxnSpPr>
          <p:nvPr/>
        </p:nvCxnSpPr>
        <p:spPr>
          <a:xfrm flipV="1">
            <a:off x="9297700" y="2914810"/>
            <a:ext cx="1102286" cy="17684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0" name="ลูกศรเชื่อมต่อแบบตรง 139">
            <a:extLst>
              <a:ext uri="{FF2B5EF4-FFF2-40B4-BE49-F238E27FC236}">
                <a16:creationId xmlns:a16="http://schemas.microsoft.com/office/drawing/2014/main" id="{C05F3647-08D3-55A4-C32A-8EF09476D06A}"/>
              </a:ext>
            </a:extLst>
          </p:cNvPr>
          <p:cNvCxnSpPr>
            <a:cxnSpLocks/>
          </p:cNvCxnSpPr>
          <p:nvPr/>
        </p:nvCxnSpPr>
        <p:spPr>
          <a:xfrm flipV="1">
            <a:off x="9056521" y="2726643"/>
            <a:ext cx="168810" cy="3986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41" name="สี่เหลี่ยมผืนผ้า: มุมมน 140">
            <a:extLst>
              <a:ext uri="{FF2B5EF4-FFF2-40B4-BE49-F238E27FC236}">
                <a16:creationId xmlns:a16="http://schemas.microsoft.com/office/drawing/2014/main" id="{2D902263-E2DC-4162-7413-6650B09A2DC2}"/>
              </a:ext>
            </a:extLst>
          </p:cNvPr>
          <p:cNvSpPr/>
          <p:nvPr/>
        </p:nvSpPr>
        <p:spPr>
          <a:xfrm>
            <a:off x="8369813" y="3013715"/>
            <a:ext cx="1724297" cy="885166"/>
          </a:xfrm>
          <a:prstGeom prst="roundRect">
            <a:avLst>
              <a:gd name="adj" fmla="val 50000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2" name="กล่องข้อความ 141">
            <a:extLst>
              <a:ext uri="{FF2B5EF4-FFF2-40B4-BE49-F238E27FC236}">
                <a16:creationId xmlns:a16="http://schemas.microsoft.com/office/drawing/2014/main" id="{8E9B4C9B-E539-CA74-BA2A-8FD59B564D11}"/>
              </a:ext>
            </a:extLst>
          </p:cNvPr>
          <p:cNvSpPr txBox="1"/>
          <p:nvPr/>
        </p:nvSpPr>
        <p:spPr>
          <a:xfrm>
            <a:off x="8533687" y="3167390"/>
            <a:ext cx="144978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ข้อมูลตัวเลข</a:t>
            </a:r>
          </a:p>
        </p:txBody>
      </p:sp>
      <p:sp>
        <p:nvSpPr>
          <p:cNvPr id="144" name="ลูกศร: ขวา 143">
            <a:extLst>
              <a:ext uri="{FF2B5EF4-FFF2-40B4-BE49-F238E27FC236}">
                <a16:creationId xmlns:a16="http://schemas.microsoft.com/office/drawing/2014/main" id="{2CD39FF8-5D55-7FE1-206C-773C238C1CA1}"/>
              </a:ext>
            </a:extLst>
          </p:cNvPr>
          <p:cNvSpPr/>
          <p:nvPr/>
        </p:nvSpPr>
        <p:spPr>
          <a:xfrm rot="13777353">
            <a:off x="3920460" y="2537193"/>
            <a:ext cx="921988" cy="40387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5" name="ลูกศร: ขวา 144">
            <a:extLst>
              <a:ext uri="{FF2B5EF4-FFF2-40B4-BE49-F238E27FC236}">
                <a16:creationId xmlns:a16="http://schemas.microsoft.com/office/drawing/2014/main" id="{B04506CF-9810-7B9E-FFF7-F8B3E39A1E22}"/>
              </a:ext>
            </a:extLst>
          </p:cNvPr>
          <p:cNvSpPr/>
          <p:nvPr/>
        </p:nvSpPr>
        <p:spPr>
          <a:xfrm rot="8073818">
            <a:off x="3881454" y="3700649"/>
            <a:ext cx="921988" cy="40387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6" name="ลูกศร: ขวา 145">
            <a:extLst>
              <a:ext uri="{FF2B5EF4-FFF2-40B4-BE49-F238E27FC236}">
                <a16:creationId xmlns:a16="http://schemas.microsoft.com/office/drawing/2014/main" id="{87B75073-C267-90AE-D35A-17621FD02CC4}"/>
              </a:ext>
            </a:extLst>
          </p:cNvPr>
          <p:cNvSpPr/>
          <p:nvPr/>
        </p:nvSpPr>
        <p:spPr>
          <a:xfrm rot="16200000">
            <a:off x="6367590" y="2421788"/>
            <a:ext cx="921988" cy="403875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7" name="ลูกศร: ขวา 146">
            <a:extLst>
              <a:ext uri="{FF2B5EF4-FFF2-40B4-BE49-F238E27FC236}">
                <a16:creationId xmlns:a16="http://schemas.microsoft.com/office/drawing/2014/main" id="{63FBD139-8989-04E1-7299-1329FC6C86CF}"/>
              </a:ext>
            </a:extLst>
          </p:cNvPr>
          <p:cNvSpPr/>
          <p:nvPr/>
        </p:nvSpPr>
        <p:spPr>
          <a:xfrm>
            <a:off x="7297068" y="3097301"/>
            <a:ext cx="1147702" cy="45539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8" name="ลูกศร: ขวา 147">
            <a:extLst>
              <a:ext uri="{FF2B5EF4-FFF2-40B4-BE49-F238E27FC236}">
                <a16:creationId xmlns:a16="http://schemas.microsoft.com/office/drawing/2014/main" id="{9422798C-7D28-D861-4DDF-55E85709C595}"/>
              </a:ext>
            </a:extLst>
          </p:cNvPr>
          <p:cNvSpPr/>
          <p:nvPr/>
        </p:nvSpPr>
        <p:spPr>
          <a:xfrm rot="3600000">
            <a:off x="6066878" y="3715771"/>
            <a:ext cx="1147702" cy="455397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49" name="สี่เหลี่ยมผืนผ้า: มุมมน 148">
            <a:extLst>
              <a:ext uri="{FF2B5EF4-FFF2-40B4-BE49-F238E27FC236}">
                <a16:creationId xmlns:a16="http://schemas.microsoft.com/office/drawing/2014/main" id="{09D7080D-B585-EA50-BEA0-ACC2C9043B51}"/>
              </a:ext>
            </a:extLst>
          </p:cNvPr>
          <p:cNvSpPr/>
          <p:nvPr/>
        </p:nvSpPr>
        <p:spPr>
          <a:xfrm>
            <a:off x="4544832" y="2837952"/>
            <a:ext cx="2882537" cy="885166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50" name="กล่องข้อความ 149">
            <a:extLst>
              <a:ext uri="{FF2B5EF4-FFF2-40B4-BE49-F238E27FC236}">
                <a16:creationId xmlns:a16="http://schemas.microsoft.com/office/drawing/2014/main" id="{558EDB36-CEE8-5EBE-0386-A6381D48319A}"/>
              </a:ext>
            </a:extLst>
          </p:cNvPr>
          <p:cNvSpPr txBox="1"/>
          <p:nvPr/>
        </p:nvSpPr>
        <p:spPr>
          <a:xfrm>
            <a:off x="4727711" y="2926592"/>
            <a:ext cx="281286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ประเภทของข้อมูล</a:t>
            </a:r>
          </a:p>
        </p:txBody>
      </p:sp>
    </p:spTree>
    <p:extLst>
      <p:ext uri="{BB962C8B-B14F-4D97-AF65-F5344CB8AC3E}">
        <p14:creationId xmlns:p14="http://schemas.microsoft.com/office/powerpoint/2010/main" val="1012644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46" grpId="0"/>
      <p:bldP spid="47" grpId="0"/>
      <p:bldP spid="48" grpId="0"/>
      <p:bldP spid="49" grpId="0"/>
      <p:bldP spid="50" grpId="0"/>
      <p:bldP spid="68" grpId="0"/>
      <p:bldP spid="69" grpId="0"/>
      <p:bldP spid="70" grpId="0"/>
      <p:bldP spid="71" grpId="0"/>
      <p:bldP spid="72" grpId="0"/>
      <p:bldP spid="93" grpId="0"/>
      <p:bldP spid="94" grpId="0"/>
      <p:bldP spid="95" grpId="0"/>
      <p:bldP spid="96" grpId="0"/>
      <p:bldP spid="97" grpId="0"/>
      <p:bldP spid="115" grpId="0"/>
      <p:bldP spid="116" grpId="0"/>
      <p:bldP spid="117" grpId="0"/>
      <p:bldP spid="118" grpId="0"/>
      <p:bldP spid="11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900550" y="3226453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ตัวอักขระ</a:t>
            </a:r>
          </a:p>
        </p:txBody>
      </p:sp>
    </p:spTree>
    <p:extLst>
      <p:ext uri="{BB962C8B-B14F-4D97-AF65-F5344CB8AC3E}">
        <p14:creationId xmlns:p14="http://schemas.microsoft.com/office/powerpoint/2010/main" val="271173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ภาพ</a:t>
            </a:r>
          </a:p>
        </p:txBody>
      </p:sp>
    </p:spTree>
    <p:extLst>
      <p:ext uri="{BB962C8B-B14F-4D97-AF65-F5344CB8AC3E}">
        <p14:creationId xmlns:p14="http://schemas.microsoft.com/office/powerpoint/2010/main" val="3294317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เสียง</a:t>
            </a:r>
          </a:p>
        </p:txBody>
      </p:sp>
    </p:spTree>
    <p:extLst>
      <p:ext uri="{BB962C8B-B14F-4D97-AF65-F5344CB8AC3E}">
        <p14:creationId xmlns:p14="http://schemas.microsoft.com/office/powerpoint/2010/main" val="3928211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ตัวเลข</a:t>
            </a:r>
          </a:p>
        </p:txBody>
      </p:sp>
    </p:spTree>
    <p:extLst>
      <p:ext uri="{BB962C8B-B14F-4D97-AF65-F5344CB8AC3E}">
        <p14:creationId xmlns:p14="http://schemas.microsoft.com/office/powerpoint/2010/main" val="34004355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3" descr="รูปภาพประกอบด้วย ข้อความ, ภาพหน้าจอ, แผนภาพ, ออกแบบ&#10;&#10;คำอธิบายที่สร้างโดยอัตโนมัติ">
            <a:extLst>
              <a:ext uri="{FF2B5EF4-FFF2-40B4-BE49-F238E27FC236}">
                <a16:creationId xmlns:a16="http://schemas.microsoft.com/office/drawing/2014/main" id="{495D5D66-E2FD-8F35-1C5B-E68575B9E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กล่องข้อความ 12">
            <a:extLst>
              <a:ext uri="{FF2B5EF4-FFF2-40B4-BE49-F238E27FC236}">
                <a16:creationId xmlns:a16="http://schemas.microsoft.com/office/drawing/2014/main" id="{EAA61969-77F1-6EAE-79F0-7C3658600D55}"/>
              </a:ext>
            </a:extLst>
          </p:cNvPr>
          <p:cNvSpPr txBox="1"/>
          <p:nvPr/>
        </p:nvSpPr>
        <p:spPr>
          <a:xfrm>
            <a:off x="4891924" y="3338596"/>
            <a:ext cx="1894956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</a:t>
            </a:r>
            <a:b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4000" b="1" dirty="0">
                <a:solidFill>
                  <a:schemeClr val="bg1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อื่นๆ</a:t>
            </a:r>
          </a:p>
        </p:txBody>
      </p:sp>
    </p:spTree>
    <p:extLst>
      <p:ext uri="{BB962C8B-B14F-4D97-AF65-F5344CB8AC3E}">
        <p14:creationId xmlns:p14="http://schemas.microsoft.com/office/powerpoint/2010/main" val="3833788043"/>
      </p:ext>
    </p:extLst>
  </p:cSld>
  <p:clrMapOvr>
    <a:masterClrMapping/>
  </p:clrMapOvr>
</p:sld>
</file>

<file path=ppt/theme/theme1.xml><?xml version="1.0" encoding="utf-8"?>
<a:theme xmlns:a="http://schemas.openxmlformats.org/drawingml/2006/main" name="ธีมของ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</TotalTime>
  <Words>114</Words>
  <Application>Microsoft Office PowerPoint</Application>
  <PresentationFormat>แบบจอกว้าง</PresentationFormat>
  <Paragraphs>43</Paragraphs>
  <Slides>7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TH SarabunPSK</vt:lpstr>
      <vt:lpstr>ธีมของ Office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งานนำเสนอ PowerPoint</dc:title>
  <dc:creator>gunyalak khamma</dc:creator>
  <cp:lastModifiedBy>กฤษฎา คำมา</cp:lastModifiedBy>
  <cp:revision>11</cp:revision>
  <cp:lastPrinted>2023-12-12T17:27:37Z</cp:lastPrinted>
  <dcterms:created xsi:type="dcterms:W3CDTF">2023-12-06T12:37:01Z</dcterms:created>
  <dcterms:modified xsi:type="dcterms:W3CDTF">2023-12-13T00:16:50Z</dcterms:modified>
</cp:coreProperties>
</file>